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8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13716000" cx="24384000"/>
  <p:notesSz cx="7010400" cy="9296400"/>
  <p:embeddedFontLst>
    <p:embeddedFont>
      <p:font typeface="Gill Sans"/>
      <p:regular r:id="rId41"/>
      <p:bold r:id="rId42"/>
    </p:embeddedFont>
    <p:embeddedFont>
      <p:font typeface="Century Gothic"/>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462">
          <p15:clr>
            <a:srgbClr val="A4A3A4"/>
          </p15:clr>
        </p15:guide>
        <p15:guide id="2" orient="horz" pos="4320">
          <p15:clr>
            <a:srgbClr val="A4A3A4"/>
          </p15:clr>
        </p15:guide>
        <p15:guide id="3" orient="horz" pos="7631">
          <p15:clr>
            <a:srgbClr val="A4A3A4"/>
          </p15:clr>
        </p15:guide>
        <p15:guide id="4" orient="horz" pos="7858">
          <p15:clr>
            <a:srgbClr val="A4A3A4"/>
          </p15:clr>
        </p15:guide>
        <p15:guide id="5" orient="horz" pos="1190">
          <p15:clr>
            <a:srgbClr val="A4A3A4"/>
          </p15:clr>
        </p15:guide>
        <p15:guide id="6" pos="14575">
          <p15:clr>
            <a:srgbClr val="A4A3A4"/>
          </p15:clr>
        </p15:guide>
        <p15:guide id="7" pos="7680">
          <p15:clr>
            <a:srgbClr val="A4A3A4"/>
          </p15:clr>
        </p15:guide>
        <p15:guide id="8" pos="196">
          <p15:clr>
            <a:srgbClr val="A4A3A4"/>
          </p15:clr>
        </p15:guide>
        <p15:guide id="9" pos="468">
          <p15:clr>
            <a:srgbClr val="A4A3A4"/>
          </p15:clr>
        </p15:guide>
        <p15:guide id="10" pos="14801">
          <p15:clr>
            <a:srgbClr val="A4A3A4"/>
          </p15:clr>
        </p15:guide>
      </p15:sldGuideLst>
    </p:ext>
    <p:ext uri="{2D200454-40CA-4A62-9FC3-DE9A4176ACB9}">
      <p15:notesGuideLst>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D740E96-77BE-4D6A-9811-8E1EE8EF77ED}">
  <a:tblStyle styleId="{5D740E96-77BE-4D6A-9811-8E1EE8EF77ED}"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462" orient="horz"/>
        <p:guide pos="4320" orient="horz"/>
        <p:guide pos="7631" orient="horz"/>
        <p:guide pos="7858" orient="horz"/>
        <p:guide pos="1190" orient="horz"/>
        <p:guide pos="14575"/>
        <p:guide pos="7680"/>
        <p:guide pos="196"/>
        <p:guide pos="468"/>
        <p:guide pos="14801"/>
      </p:guideLst>
    </p:cSldViewPr>
  </p:slideViewPr>
  <p:notesViewPr>
    <p:cSldViewPr snapToGrid="0">
      <p:cViewPr varScale="1">
        <p:scale>
          <a:sx n="100" d="100"/>
          <a:sy n="100" d="100"/>
        </p:scale>
        <p:origin x="0" y="0"/>
      </p:cViewPr>
      <p:guideLst>
        <p:guide pos="2928" orient="horz"/>
        <p:guide pos="2208"/>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font" Target="fonts/GillSans-bold.fntdata"/><Relationship Id="rId41" Type="http://schemas.openxmlformats.org/officeDocument/2006/relationships/font" Target="fonts/GillSans-regular.fntdata"/><Relationship Id="rId22" Type="http://schemas.openxmlformats.org/officeDocument/2006/relationships/slide" Target="slides/slide16.xml"/><Relationship Id="rId44" Type="http://schemas.openxmlformats.org/officeDocument/2006/relationships/font" Target="fonts/CenturyGothic-bold.fntdata"/><Relationship Id="rId21" Type="http://schemas.openxmlformats.org/officeDocument/2006/relationships/slide" Target="slides/slide15.xml"/><Relationship Id="rId43" Type="http://schemas.openxmlformats.org/officeDocument/2006/relationships/font" Target="fonts/CenturyGothic-regular.fntdata"/><Relationship Id="rId24" Type="http://schemas.openxmlformats.org/officeDocument/2006/relationships/slide" Target="slides/slide18.xml"/><Relationship Id="rId46" Type="http://schemas.openxmlformats.org/officeDocument/2006/relationships/font" Target="fonts/CenturyGothic-boldItalic.fntdata"/><Relationship Id="rId23" Type="http://schemas.openxmlformats.org/officeDocument/2006/relationships/slide" Target="slides/slide17.xml"/><Relationship Id="rId45" Type="http://schemas.openxmlformats.org/officeDocument/2006/relationships/font" Target="fonts/CenturyGothic-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37840" cy="464820"/>
          </a:xfrm>
          <a:prstGeom prst="rect">
            <a:avLst/>
          </a:prstGeom>
          <a:noFill/>
          <a:ln>
            <a:noFill/>
          </a:ln>
        </p:spPr>
        <p:txBody>
          <a:bodyPr anchorCtr="0" anchor="t" bIns="46575" lIns="93150" spcFirstLastPara="1" rIns="93150" wrap="square" tIns="4657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Gill Sans"/>
                <a:ea typeface="Gill Sans"/>
                <a:cs typeface="Gill Sans"/>
                <a:sym typeface="Gill Sans"/>
              </a:defRPr>
            </a:lvl1pPr>
            <a:lvl2pPr lvl="1" marR="0" rtl="0" algn="ctr">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2pPr>
            <a:lvl3pPr lvl="2" marR="0" rtl="0" algn="ctr">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3pPr>
            <a:lvl4pPr lvl="3" marR="0" rtl="0" algn="ctr">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4pPr>
            <a:lvl5pPr lvl="4" marR="0" rtl="0" algn="ctr">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9pPr>
          </a:lstStyle>
          <a:p/>
        </p:txBody>
      </p:sp>
      <p:sp>
        <p:nvSpPr>
          <p:cNvPr id="4" name="Google Shape;4;n"/>
          <p:cNvSpPr txBox="1"/>
          <p:nvPr>
            <p:ph idx="10" type="dt"/>
          </p:nvPr>
        </p:nvSpPr>
        <p:spPr>
          <a:xfrm>
            <a:off x="3970938" y="0"/>
            <a:ext cx="3037840" cy="464820"/>
          </a:xfrm>
          <a:prstGeom prst="rect">
            <a:avLst/>
          </a:prstGeom>
          <a:noFill/>
          <a:ln>
            <a:noFill/>
          </a:ln>
        </p:spPr>
        <p:txBody>
          <a:bodyPr anchorCtr="0" anchor="t" bIns="46575" lIns="93150" spcFirstLastPara="1" rIns="93150" wrap="square" tIns="46575">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Gill Sans"/>
                <a:ea typeface="Gill Sans"/>
                <a:cs typeface="Gill Sans"/>
                <a:sym typeface="Gill Sans"/>
              </a:defRPr>
            </a:lvl1pPr>
            <a:lvl2pPr lvl="1" marR="0" rtl="0" algn="ctr">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2pPr>
            <a:lvl3pPr lvl="2" marR="0" rtl="0" algn="ctr">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3pPr>
            <a:lvl4pPr lvl="3" marR="0" rtl="0" algn="ctr">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4pPr>
            <a:lvl5pPr lvl="4" marR="0" rtl="0" algn="ctr">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9pPr>
          </a:lstStyle>
          <a:p/>
        </p:txBody>
      </p:sp>
      <p:sp>
        <p:nvSpPr>
          <p:cNvPr id="5" name="Google Shape;5;n"/>
          <p:cNvSpPr/>
          <p:nvPr>
            <p:ph idx="3"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1040" y="4415790"/>
            <a:ext cx="5608320" cy="4183380"/>
          </a:xfrm>
          <a:prstGeom prst="rect">
            <a:avLst/>
          </a:prstGeom>
          <a:noFill/>
          <a:ln>
            <a:noFill/>
          </a:ln>
        </p:spPr>
        <p:txBody>
          <a:bodyPr anchorCtr="0" anchor="t" bIns="46575" lIns="93150" spcFirstLastPara="1" rIns="93150" wrap="square" tIns="46575">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29967"/>
            <a:ext cx="3037840" cy="464820"/>
          </a:xfrm>
          <a:prstGeom prst="rect">
            <a:avLst/>
          </a:prstGeom>
          <a:noFill/>
          <a:ln>
            <a:noFill/>
          </a:ln>
        </p:spPr>
        <p:txBody>
          <a:bodyPr anchorCtr="0" anchor="b" bIns="46575" lIns="93150" spcFirstLastPara="1" rIns="93150" wrap="square" tIns="4657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Gill Sans"/>
                <a:ea typeface="Gill Sans"/>
                <a:cs typeface="Gill Sans"/>
                <a:sym typeface="Gill Sans"/>
              </a:defRPr>
            </a:lvl1pPr>
            <a:lvl2pPr lvl="1" marR="0" rtl="0" algn="ctr">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2pPr>
            <a:lvl3pPr lvl="2" marR="0" rtl="0" algn="ctr">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3pPr>
            <a:lvl4pPr lvl="3" marR="0" rtl="0" algn="ctr">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4pPr>
            <a:lvl5pPr lvl="4" marR="0" rtl="0" algn="ctr">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5600" u="none" cap="none" strike="noStrike">
                <a:solidFill>
                  <a:srgbClr val="000000"/>
                </a:solidFill>
                <a:latin typeface="Gill Sans"/>
                <a:ea typeface="Gill Sans"/>
                <a:cs typeface="Gill Sans"/>
                <a:sym typeface="Gill Sans"/>
              </a:defRPr>
            </a:lvl9pPr>
          </a:lstStyle>
          <a:p/>
        </p:txBody>
      </p:sp>
      <p:sp>
        <p:nvSpPr>
          <p:cNvPr id="8" name="Google Shape;8;n"/>
          <p:cNvSpPr txBox="1"/>
          <p:nvPr>
            <p:ph idx="12" type="sldNum"/>
          </p:nvPr>
        </p:nvSpPr>
        <p:spPr>
          <a:xfrm>
            <a:off x="3970938" y="8829967"/>
            <a:ext cx="3037840" cy="464820"/>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Gill Sans"/>
                <a:ea typeface="Gill Sans"/>
                <a:cs typeface="Gill Sans"/>
                <a:sym typeface="Gill Sans"/>
              </a:rPr>
              <a:t>‹#›</a:t>
            </a:fld>
            <a:endParaRPr b="0" i="0" sz="1200" u="none" cap="none" strike="noStrike">
              <a:solidFill>
                <a:srgbClr val="000000"/>
              </a:solidFill>
              <a:latin typeface="Gill Sans"/>
              <a:ea typeface="Gill Sans"/>
              <a:cs typeface="Gill Sans"/>
              <a:sym typeface="Gill Sans"/>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p1:notes"/>
          <p:cNvSpPr txBox="1"/>
          <p:nvPr>
            <p:ph idx="1" type="body"/>
          </p:nvPr>
        </p:nvSpPr>
        <p:spPr>
          <a:xfrm>
            <a:off x="701040" y="4415790"/>
            <a:ext cx="5608320" cy="418338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rPr lang="en-US"/>
              <a:t>Welcome back to Data Society! We have a great class ahead of us today.</a:t>
            </a:r>
            <a:endParaRPr/>
          </a:p>
        </p:txBody>
      </p:sp>
      <p:sp>
        <p:nvSpPr>
          <p:cNvPr id="268" name="Google Shape;268;p1:notes"/>
          <p:cNvSpPr txBox="1"/>
          <p:nvPr>
            <p:ph idx="12" type="sldNum"/>
          </p:nvPr>
        </p:nvSpPr>
        <p:spPr>
          <a:xfrm>
            <a:off x="3970938" y="8829967"/>
            <a:ext cx="3037840" cy="46482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d1bd497564_3_14: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d1bd497564_3_14:notes"/>
          <p:cNvSpPr txBox="1"/>
          <p:nvPr>
            <p:ph idx="1" type="body"/>
          </p:nvPr>
        </p:nvSpPr>
        <p:spPr>
          <a:xfrm>
            <a:off x="701040" y="4415790"/>
            <a:ext cx="5608200" cy="4183500"/>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rPr lang="en-US"/>
              <a:t>The purpose of this slide is to introduce the columns and row </a:t>
            </a:r>
            <a:r>
              <a:rPr lang="en-US"/>
              <a:t>shelves and the information it contains </a:t>
            </a:r>
            <a:endParaRPr/>
          </a:p>
        </p:txBody>
      </p:sp>
      <p:sp>
        <p:nvSpPr>
          <p:cNvPr id="356" name="Google Shape;356;g1d1bd497564_3_14:notes"/>
          <p:cNvSpPr txBox="1"/>
          <p:nvPr>
            <p:ph idx="12" type="sldNum"/>
          </p:nvPr>
        </p:nvSpPr>
        <p:spPr>
          <a:xfrm>
            <a:off x="3970938" y="8829967"/>
            <a:ext cx="3037800" cy="464700"/>
          </a:xfrm>
          <a:prstGeom prst="rect">
            <a:avLst/>
          </a:prstGeom>
        </p:spPr>
        <p:txBody>
          <a:bodyPr anchorCtr="0" anchor="b" bIns="46575" lIns="93150" spcFirstLastPara="1" rIns="93150" wrap="square" tIns="46575">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29: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 name="Google Shape;364;p29:notes"/>
          <p:cNvSpPr txBox="1"/>
          <p:nvPr>
            <p:ph idx="1" type="body"/>
          </p:nvPr>
        </p:nvSpPr>
        <p:spPr>
          <a:xfrm>
            <a:off x="701040" y="4415790"/>
            <a:ext cx="5608320" cy="418338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SzPts val="1400"/>
              <a:buChar char="●"/>
            </a:pPr>
            <a:r>
              <a:rPr lang="en-US"/>
              <a:t>The purpose of this slide is to introduce the “Show Me” pallette and explain how Tableau recommends visualizations.</a:t>
            </a:r>
            <a:endParaRPr/>
          </a:p>
        </p:txBody>
      </p:sp>
      <p:sp>
        <p:nvSpPr>
          <p:cNvPr id="365" name="Google Shape;365;p29:notes"/>
          <p:cNvSpPr txBox="1"/>
          <p:nvPr>
            <p:ph idx="12" type="sldNum"/>
          </p:nvPr>
        </p:nvSpPr>
        <p:spPr>
          <a:xfrm>
            <a:off x="3970938" y="8829967"/>
            <a:ext cx="3037840" cy="46482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3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 name="Google Shape;373;p30: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SzPts val="1400"/>
              <a:buChar char="●"/>
            </a:pPr>
            <a:r>
              <a:rPr lang="en-US"/>
              <a:t>The purpose of this slide is to explain why some visualization options appear grayed-out in the “Show Me” palette.</a:t>
            </a:r>
            <a:endParaRPr/>
          </a:p>
        </p:txBody>
      </p:sp>
      <p:sp>
        <p:nvSpPr>
          <p:cNvPr id="374" name="Google Shape;374;p30: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31: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 name="Google Shape;384;p31: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385" name="Google Shape;385;p31: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32: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3" name="Google Shape;393;p32: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SzPts val="1400"/>
              <a:buChar char="●"/>
            </a:pPr>
            <a:r>
              <a:rPr lang="en-US"/>
              <a:t>The purpose of this slide is to remind students to continually save their work over the duration of the Tableau unit. Each visualization will eventually become part of a story, so it’s important for each student to keep track of their successive final products.</a:t>
            </a:r>
            <a:endParaRPr/>
          </a:p>
        </p:txBody>
      </p:sp>
      <p:sp>
        <p:nvSpPr>
          <p:cNvPr id="394" name="Google Shape;394;p32: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3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1" name="Google Shape;401;p33:notes"/>
          <p:cNvSpPr txBox="1"/>
          <p:nvPr>
            <p:ph idx="1" type="body"/>
          </p:nvPr>
        </p:nvSpPr>
        <p:spPr>
          <a:xfrm>
            <a:off x="701040" y="4415790"/>
            <a:ext cx="5608320" cy="418338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SzPts val="1400"/>
              <a:buChar char="●"/>
            </a:pPr>
            <a:r>
              <a:rPr lang="en-US"/>
              <a:t>The purpose of this slide is to introduce the first visualization students will be making in Tableau, a bar chart. </a:t>
            </a:r>
            <a:r>
              <a:rPr b="1" lang="en-US"/>
              <a:t>WALK THROUGH</a:t>
            </a:r>
            <a:r>
              <a:rPr lang="en-US"/>
              <a:t> how to generate the image above.</a:t>
            </a:r>
            <a:endParaRPr/>
          </a:p>
        </p:txBody>
      </p:sp>
      <p:sp>
        <p:nvSpPr>
          <p:cNvPr id="402" name="Google Shape;402;p33:notes"/>
          <p:cNvSpPr txBox="1"/>
          <p:nvPr>
            <p:ph idx="12" type="sldNum"/>
          </p:nvPr>
        </p:nvSpPr>
        <p:spPr>
          <a:xfrm>
            <a:off x="3970938" y="8829967"/>
            <a:ext cx="3037840" cy="46482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34: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0" name="Google Shape;410;p34: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SzPts val="1400"/>
              <a:buChar char="●"/>
            </a:pPr>
            <a:r>
              <a:rPr lang="en-US"/>
              <a:t>The purpose of this slide is to encourage evaluation and further exploration of the dataset based on the bar chart. </a:t>
            </a:r>
            <a:r>
              <a:rPr b="1" lang="en-US"/>
              <a:t>ASK</a:t>
            </a:r>
            <a:r>
              <a:rPr lang="en-US"/>
              <a:t> students the three questions on the slide and </a:t>
            </a:r>
            <a:r>
              <a:rPr b="1" lang="en-US"/>
              <a:t>COMMENT </a:t>
            </a:r>
            <a:r>
              <a:rPr lang="en-US"/>
              <a:t>on their responses.</a:t>
            </a:r>
            <a:endParaRPr/>
          </a:p>
        </p:txBody>
      </p:sp>
      <p:sp>
        <p:nvSpPr>
          <p:cNvPr id="411" name="Google Shape;411;p34: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3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9" name="Google Shape;419;p35:notes"/>
          <p:cNvSpPr txBox="1"/>
          <p:nvPr>
            <p:ph idx="1" type="body"/>
          </p:nvPr>
        </p:nvSpPr>
        <p:spPr>
          <a:xfrm>
            <a:off x="701040" y="4415790"/>
            <a:ext cx="5608320" cy="418338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SzPts val="1400"/>
              <a:buChar char="●"/>
            </a:pPr>
            <a:r>
              <a:rPr lang="en-US"/>
              <a:t>The purpose of this slide is to invite students to produce their next visualization, a symbol map. </a:t>
            </a:r>
            <a:r>
              <a:rPr b="1" lang="en-US"/>
              <a:t>WALK THROUGH</a:t>
            </a:r>
            <a:r>
              <a:rPr lang="en-US"/>
              <a:t> how to generate the image above.</a:t>
            </a:r>
            <a:endParaRPr/>
          </a:p>
        </p:txBody>
      </p:sp>
      <p:sp>
        <p:nvSpPr>
          <p:cNvPr id="420" name="Google Shape;420;p35:notes"/>
          <p:cNvSpPr txBox="1"/>
          <p:nvPr>
            <p:ph idx="12" type="sldNum"/>
          </p:nvPr>
        </p:nvSpPr>
        <p:spPr>
          <a:xfrm>
            <a:off x="3970938" y="8829967"/>
            <a:ext cx="3037840" cy="46482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36: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8" name="Google Shape;428;p36: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SzPts val="1400"/>
              <a:buChar char="●"/>
            </a:pPr>
            <a:r>
              <a:rPr lang="en-US"/>
              <a:t>The purpose of this slide is to encourage evaluation and further exploration of the dataset based on the bar chart. </a:t>
            </a:r>
            <a:r>
              <a:rPr b="1" lang="en-US"/>
              <a:t>ASK</a:t>
            </a:r>
            <a:r>
              <a:rPr lang="en-US"/>
              <a:t> students the three questions on the slide and </a:t>
            </a:r>
            <a:r>
              <a:rPr b="1" lang="en-US"/>
              <a:t>COMMENT </a:t>
            </a:r>
            <a:r>
              <a:rPr lang="en-US"/>
              <a:t>on their responses.</a:t>
            </a:r>
            <a:endParaRPr/>
          </a:p>
        </p:txBody>
      </p:sp>
      <p:sp>
        <p:nvSpPr>
          <p:cNvPr id="429" name="Google Shape;429;p36: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3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 name="Google Shape;437;p37:notes"/>
          <p:cNvSpPr txBox="1"/>
          <p:nvPr>
            <p:ph idx="1" type="body"/>
          </p:nvPr>
        </p:nvSpPr>
        <p:spPr>
          <a:xfrm>
            <a:off x="701040" y="4415790"/>
            <a:ext cx="5608320" cy="418338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Clr>
                <a:schemeClr val="dk1"/>
              </a:buClr>
              <a:buSzPts val="1400"/>
              <a:buChar char="●"/>
            </a:pPr>
            <a:r>
              <a:rPr lang="en-US"/>
              <a:t>The purpose of this slide is to invite students to produce their next visualization, a line chart. </a:t>
            </a:r>
            <a:r>
              <a:rPr b="1" lang="en-US"/>
              <a:t>WALK THROUGH</a:t>
            </a:r>
            <a:r>
              <a:rPr lang="en-US"/>
              <a:t> how to generate the image above.</a:t>
            </a:r>
            <a:endParaRPr/>
          </a:p>
        </p:txBody>
      </p:sp>
      <p:sp>
        <p:nvSpPr>
          <p:cNvPr id="438" name="Google Shape;438;p37:notes"/>
          <p:cNvSpPr txBox="1"/>
          <p:nvPr>
            <p:ph idx="12" type="sldNum"/>
          </p:nvPr>
        </p:nvSpPr>
        <p:spPr>
          <a:xfrm>
            <a:off x="3970938" y="8829967"/>
            <a:ext cx="3037840" cy="46482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6: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 name="Google Shape;273;p26: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274" name="Google Shape;274;p26: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38: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6" name="Google Shape;446;p38: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Clr>
                <a:schemeClr val="dk1"/>
              </a:buClr>
              <a:buSzPts val="1400"/>
              <a:buChar char="●"/>
            </a:pPr>
            <a:r>
              <a:rPr lang="en-US"/>
              <a:t>The purpose of this slide is to encourage evaluation and further exploration of the dataset based on the line chart. </a:t>
            </a:r>
            <a:r>
              <a:rPr b="1" lang="en-US"/>
              <a:t>ASK</a:t>
            </a:r>
            <a:r>
              <a:rPr lang="en-US"/>
              <a:t> students the three questions on the slide and </a:t>
            </a:r>
            <a:r>
              <a:rPr b="1" lang="en-US"/>
              <a:t>COMMENT </a:t>
            </a:r>
            <a:r>
              <a:rPr lang="en-US"/>
              <a:t>on their responses.</a:t>
            </a:r>
            <a:endParaRPr/>
          </a:p>
        </p:txBody>
      </p:sp>
      <p:sp>
        <p:nvSpPr>
          <p:cNvPr id="447" name="Google Shape;447;p38: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39: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5" name="Google Shape;455;p39: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Clr>
                <a:schemeClr val="dk1"/>
              </a:buClr>
              <a:buSzPts val="1400"/>
              <a:buChar char="●"/>
            </a:pPr>
            <a:r>
              <a:rPr lang="en-US"/>
              <a:t>The purpose of this slide is to invite students to produce their next visualization, a shape plot. </a:t>
            </a:r>
            <a:r>
              <a:rPr b="1" lang="en-US"/>
              <a:t>WALK THROUGH</a:t>
            </a:r>
            <a:r>
              <a:rPr lang="en-US"/>
              <a:t> how to generate the image above.</a:t>
            </a:r>
            <a:endParaRPr/>
          </a:p>
        </p:txBody>
      </p:sp>
      <p:sp>
        <p:nvSpPr>
          <p:cNvPr id="456" name="Google Shape;456;p39: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4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5" name="Google Shape;465;p40:notes"/>
          <p:cNvSpPr txBox="1"/>
          <p:nvPr>
            <p:ph idx="1" type="body"/>
          </p:nvPr>
        </p:nvSpPr>
        <p:spPr>
          <a:xfrm>
            <a:off x="701040" y="4415790"/>
            <a:ext cx="5608320" cy="418338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Clr>
                <a:schemeClr val="dk1"/>
              </a:buClr>
              <a:buSzPts val="1400"/>
              <a:buChar char="●"/>
            </a:pPr>
            <a:r>
              <a:rPr lang="en-US"/>
              <a:t>The purpose of this slide is to describe how annotations function within Tableau. Grouping the data by region generates regional clustering of countries and life expectancy.</a:t>
            </a:r>
            <a:endParaRPr/>
          </a:p>
        </p:txBody>
      </p:sp>
      <p:sp>
        <p:nvSpPr>
          <p:cNvPr id="466" name="Google Shape;466;p40:notes"/>
          <p:cNvSpPr txBox="1"/>
          <p:nvPr>
            <p:ph idx="12" type="sldNum"/>
          </p:nvPr>
        </p:nvSpPr>
        <p:spPr>
          <a:xfrm>
            <a:off x="3970938" y="8829967"/>
            <a:ext cx="3037840" cy="46482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41: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5" name="Google Shape;475;p41: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SzPts val="1400"/>
              <a:buChar char="●"/>
            </a:pPr>
            <a:r>
              <a:rPr lang="en-US"/>
              <a:t>The purpose of this slide is to show the transformation of the same data (life expectancy by country and region) from a line chart to a bar chart. </a:t>
            </a:r>
            <a:r>
              <a:rPr b="1" lang="en-US"/>
              <a:t>EXPLAIN</a:t>
            </a:r>
            <a:r>
              <a:rPr lang="en-US"/>
              <a:t> that while Tableau allows for quick and easy visualization of data, the art and skill lies in settling on the visualization that best represents the information you’re working with.</a:t>
            </a:r>
            <a:endParaRPr/>
          </a:p>
        </p:txBody>
      </p:sp>
      <p:sp>
        <p:nvSpPr>
          <p:cNvPr id="476" name="Google Shape;476;p41: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4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4" name="Google Shape;484;p42:notes"/>
          <p:cNvSpPr txBox="1"/>
          <p:nvPr>
            <p:ph idx="1" type="body"/>
          </p:nvPr>
        </p:nvSpPr>
        <p:spPr>
          <a:xfrm>
            <a:off x="701040" y="4415790"/>
            <a:ext cx="5608320" cy="418338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SzPts val="1400"/>
              <a:buChar char="●"/>
            </a:pPr>
            <a:r>
              <a:rPr lang="en-US"/>
              <a:t>The purpose of this slide is to introduce annotations in the Analytics tab. </a:t>
            </a:r>
            <a:r>
              <a:rPr b="1" lang="en-US"/>
              <a:t>WALK THROUGH</a:t>
            </a:r>
            <a:r>
              <a:rPr lang="en-US"/>
              <a:t> how to create the images above, after reminding students of the location of the Analytics tab (alongside the Data tab).</a:t>
            </a:r>
            <a:endParaRPr/>
          </a:p>
        </p:txBody>
      </p:sp>
      <p:sp>
        <p:nvSpPr>
          <p:cNvPr id="485" name="Google Shape;485;p42:notes"/>
          <p:cNvSpPr txBox="1"/>
          <p:nvPr>
            <p:ph idx="12" type="sldNum"/>
          </p:nvPr>
        </p:nvSpPr>
        <p:spPr>
          <a:xfrm>
            <a:off x="3970938" y="8829967"/>
            <a:ext cx="3037840" cy="46482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43: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9" name="Google Shape;499;p43: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SzPts val="1400"/>
              <a:buChar char="●"/>
            </a:pPr>
            <a:r>
              <a:rPr lang="en-US"/>
              <a:t>The purpose of this slide is to introduce the Total function in the Analytics tab. </a:t>
            </a:r>
            <a:r>
              <a:rPr b="1" lang="en-US"/>
              <a:t>WALK THROUGH</a:t>
            </a:r>
            <a:r>
              <a:rPr lang="en-US"/>
              <a:t> how to create the image above. </a:t>
            </a:r>
            <a:r>
              <a:rPr b="1" lang="en-US"/>
              <a:t>ASK </a:t>
            </a:r>
            <a:r>
              <a:rPr lang="en-US"/>
              <a:t>what problem presents itself after graphic the grand total and </a:t>
            </a:r>
            <a:r>
              <a:rPr b="1" lang="en-US"/>
              <a:t>COMMENT </a:t>
            </a:r>
            <a:r>
              <a:rPr lang="en-US"/>
              <a:t>on responses.</a:t>
            </a:r>
            <a:endParaRPr/>
          </a:p>
          <a:p>
            <a:pPr indent="-317500" lvl="1" marL="914400" rtl="0" algn="l">
              <a:lnSpc>
                <a:spcPct val="100000"/>
              </a:lnSpc>
              <a:spcBef>
                <a:spcPts val="0"/>
              </a:spcBef>
              <a:spcAft>
                <a:spcPts val="0"/>
              </a:spcAft>
              <a:buSzPts val="1400"/>
              <a:buChar char="○"/>
            </a:pPr>
            <a:r>
              <a:rPr b="1" lang="en-US"/>
              <a:t>POINT OUT</a:t>
            </a:r>
            <a:r>
              <a:rPr lang="en-US"/>
              <a:t> that the problem is that it drastically changes the scale of the y-axis</a:t>
            </a:r>
            <a:endParaRPr/>
          </a:p>
        </p:txBody>
      </p:sp>
      <p:sp>
        <p:nvSpPr>
          <p:cNvPr id="500" name="Google Shape;500;p43: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44: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0" name="Google Shape;510;p44: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SzPts val="1400"/>
              <a:buChar char="●"/>
            </a:pPr>
            <a:r>
              <a:rPr lang="en-US"/>
              <a:t>The purpose of this slide is to introduce the Cluster function in the Analytics tab. </a:t>
            </a:r>
            <a:r>
              <a:rPr b="1" lang="en-US"/>
              <a:t>WALK THROUGH</a:t>
            </a:r>
            <a:r>
              <a:rPr lang="en-US"/>
              <a:t> how to create the image above. </a:t>
            </a:r>
            <a:r>
              <a:rPr b="1" lang="en-US"/>
              <a:t>ASK</a:t>
            </a:r>
            <a:r>
              <a:rPr lang="en-US"/>
              <a:t> students to make some basic observations about the clusters that emerged and </a:t>
            </a:r>
            <a:r>
              <a:rPr b="1" lang="en-US"/>
              <a:t>COMMENT</a:t>
            </a:r>
            <a:r>
              <a:rPr lang="en-US"/>
              <a:t> on their observations.</a:t>
            </a:r>
            <a:endParaRPr/>
          </a:p>
        </p:txBody>
      </p:sp>
      <p:sp>
        <p:nvSpPr>
          <p:cNvPr id="511" name="Google Shape;511;p44: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45: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1" name="Google Shape;521;p45: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SzPts val="1400"/>
              <a:buChar char="●"/>
            </a:pPr>
            <a:r>
              <a:rPr lang="en-US"/>
              <a:t>The purpose of this slide is to summarize some of the insights generated by manipulating data visualizations in Tableau.</a:t>
            </a:r>
            <a:endParaRPr/>
          </a:p>
          <a:p>
            <a:pPr indent="-317500" lvl="0" marL="457200" rtl="0" algn="l">
              <a:lnSpc>
                <a:spcPct val="100000"/>
              </a:lnSpc>
              <a:spcBef>
                <a:spcPts val="0"/>
              </a:spcBef>
              <a:spcAft>
                <a:spcPts val="0"/>
              </a:spcAft>
              <a:buSzPts val="1400"/>
              <a:buChar char="●"/>
            </a:pPr>
            <a:r>
              <a:rPr lang="en-US"/>
              <a:t>The slide also affords an opportunity to </a:t>
            </a:r>
            <a:r>
              <a:rPr b="1" lang="en-US"/>
              <a:t>ASK </a:t>
            </a:r>
            <a:r>
              <a:rPr lang="en-US"/>
              <a:t>students the three questions listed above, and to </a:t>
            </a:r>
            <a:r>
              <a:rPr b="1" lang="en-US"/>
              <a:t>COMMENT </a:t>
            </a:r>
            <a:r>
              <a:rPr lang="en-US"/>
              <a:t>on their responses. Feel free to </a:t>
            </a:r>
            <a:r>
              <a:rPr b="1" lang="en-US"/>
              <a:t>SUGGEST</a:t>
            </a:r>
            <a:r>
              <a:rPr lang="en-US"/>
              <a:t> what interests you most about the data and where you might go next.</a:t>
            </a:r>
            <a:endParaRPr/>
          </a:p>
        </p:txBody>
      </p:sp>
      <p:sp>
        <p:nvSpPr>
          <p:cNvPr id="522" name="Google Shape;522;p45: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46: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9" name="Google Shape;529;p46: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SzPts val="1400"/>
              <a:buChar char="●"/>
            </a:pPr>
            <a:r>
              <a:rPr lang="en-US"/>
              <a:t>The purpose of this slide is to focus students’ attention on potential issues of data integrity with the world dataset. </a:t>
            </a:r>
            <a:r>
              <a:rPr b="1" lang="en-US"/>
              <a:t>ASK</a:t>
            </a:r>
            <a:r>
              <a:rPr lang="en-US"/>
              <a:t> the questions listed out on the slide and </a:t>
            </a:r>
            <a:r>
              <a:rPr b="1" lang="en-US"/>
              <a:t>COMMENT </a:t>
            </a:r>
            <a:r>
              <a:rPr lang="en-US"/>
              <a:t>on students’ responses. </a:t>
            </a:r>
            <a:r>
              <a:rPr b="1" lang="en-US"/>
              <a:t>EMPHASIZE</a:t>
            </a:r>
            <a:r>
              <a:rPr lang="en-US"/>
              <a:t> that as you perform successive visualizations, it’s always important to come back to the original dataset and ask about gaps, anomalies, and tendencies that may reflect issues best remedied through data cleaning, imputation, and further collection.</a:t>
            </a:r>
            <a:endParaRPr/>
          </a:p>
        </p:txBody>
      </p:sp>
      <p:sp>
        <p:nvSpPr>
          <p:cNvPr id="530" name="Google Shape;530;p46: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47: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537" name="Google Shape;537;p47: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7: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p27: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SzPts val="1400"/>
              <a:buChar char="●"/>
            </a:pPr>
            <a:r>
              <a:rPr lang="en-US"/>
              <a:t>The purpose of this slide is to provide an overview of different parts of the Tableau user interface (UI). </a:t>
            </a:r>
            <a:r>
              <a:rPr b="1" lang="en-US"/>
              <a:t>POINT OUT and EXPLAIN</a:t>
            </a:r>
            <a:r>
              <a:rPr lang="en-US"/>
              <a:t> each of the features from A through I. </a:t>
            </a:r>
            <a:r>
              <a:rPr b="1" lang="en-US"/>
              <a:t>HIGHLIGHT</a:t>
            </a:r>
            <a:r>
              <a:rPr lang="en-US"/>
              <a:t> the other elements in the list at left, ending with </a:t>
            </a:r>
            <a:r>
              <a:rPr b="1" lang="en-US"/>
              <a:t>Data and analytics views</a:t>
            </a:r>
            <a:r>
              <a:rPr lang="en-US"/>
              <a:t> and </a:t>
            </a:r>
            <a:r>
              <a:rPr b="1" lang="en-US"/>
              <a:t>“Show Me” palette</a:t>
            </a:r>
            <a:r>
              <a:rPr lang="en-US"/>
              <a:t>, covered in more detail on the coming slides.</a:t>
            </a:r>
            <a:endParaRPr/>
          </a:p>
        </p:txBody>
      </p:sp>
      <p:sp>
        <p:nvSpPr>
          <p:cNvPr id="282" name="Google Shape;282;p27: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48: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543" name="Google Shape;543;p48: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49: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9" name="Google Shape;549;p49: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550" name="Google Shape;550;p49: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5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9" name="Google Shape;559;p50: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SzPts val="1400"/>
              <a:buChar char="●"/>
            </a:pPr>
            <a:r>
              <a:rPr lang="en-US"/>
              <a:t>The purpose of this slide is to review the various topics covered in class today. It is also an opportunity to </a:t>
            </a:r>
            <a:r>
              <a:rPr b="1" lang="en-US"/>
              <a:t>ASK</a:t>
            </a:r>
            <a:r>
              <a:rPr lang="en-US"/>
              <a:t> if students have any outstanding questions that need to be resolved.</a:t>
            </a:r>
            <a:endParaRPr/>
          </a:p>
        </p:txBody>
      </p:sp>
      <p:sp>
        <p:nvSpPr>
          <p:cNvPr id="560" name="Google Shape;560;p50: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51: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9" name="Google Shape;569;p51: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SzPts val="1400"/>
              <a:buChar char="●"/>
            </a:pPr>
            <a:r>
              <a:rPr lang="en-US"/>
              <a:t>The purpose of this slide is to introduce the agenda for the next session. </a:t>
            </a:r>
            <a:r>
              <a:rPr b="1" lang="en-US"/>
              <a:t>COMMENT</a:t>
            </a:r>
            <a:r>
              <a:rPr lang="en-US"/>
              <a:t> briefly on each topic to set expectations and encourage prediction.</a:t>
            </a:r>
            <a:endParaRPr/>
          </a:p>
        </p:txBody>
      </p:sp>
      <p:sp>
        <p:nvSpPr>
          <p:cNvPr id="570" name="Google Shape;570;p51: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52: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7" name="Google Shape;577;p52: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578" name="Google Shape;578;p52: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8: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Google Shape;290;p28:notes"/>
          <p:cNvSpPr txBox="1"/>
          <p:nvPr>
            <p:ph idx="1" type="body"/>
          </p:nvPr>
        </p:nvSpPr>
        <p:spPr>
          <a:xfrm>
            <a:off x="701040" y="4415790"/>
            <a:ext cx="5608200" cy="4183500"/>
          </a:xfrm>
          <a:prstGeom prst="rect">
            <a:avLst/>
          </a:prstGeom>
          <a:noFill/>
          <a:ln>
            <a:noFill/>
          </a:ln>
        </p:spPr>
        <p:txBody>
          <a:bodyPr anchorCtr="0" anchor="t" bIns="46575" lIns="93150" spcFirstLastPara="1" rIns="93150" wrap="square" tIns="46575">
            <a:noAutofit/>
          </a:bodyPr>
          <a:lstStyle/>
          <a:p>
            <a:pPr indent="-317500" lvl="0" marL="457200" rtl="0" algn="l">
              <a:lnSpc>
                <a:spcPct val="100000"/>
              </a:lnSpc>
              <a:spcBef>
                <a:spcPts val="0"/>
              </a:spcBef>
              <a:spcAft>
                <a:spcPts val="0"/>
              </a:spcAft>
              <a:buSzPts val="1400"/>
              <a:buChar char="●"/>
            </a:pPr>
            <a:r>
              <a:rPr lang="en-US"/>
              <a:t>The purpose of this slide is to introduce the data tab and the kinds of information it contains.</a:t>
            </a:r>
            <a:endParaRPr/>
          </a:p>
        </p:txBody>
      </p:sp>
      <p:sp>
        <p:nvSpPr>
          <p:cNvPr id="291" name="Google Shape;291;p28:notes"/>
          <p:cNvSpPr txBox="1"/>
          <p:nvPr>
            <p:ph idx="12" type="sldNum"/>
          </p:nvPr>
        </p:nvSpPr>
        <p:spPr>
          <a:xfrm>
            <a:off x="3970938" y="8829967"/>
            <a:ext cx="3037800" cy="4647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d1bd497564_2_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d1bd497564_2_0:notes"/>
          <p:cNvSpPr txBox="1"/>
          <p:nvPr>
            <p:ph idx="1" type="body"/>
          </p:nvPr>
        </p:nvSpPr>
        <p:spPr>
          <a:xfrm>
            <a:off x="701040" y="4415790"/>
            <a:ext cx="5608200" cy="4183500"/>
          </a:xfrm>
          <a:prstGeom prst="rect">
            <a:avLst/>
          </a:prstGeom>
        </p:spPr>
        <p:txBody>
          <a:bodyPr anchorCtr="0" anchor="t" bIns="46575" lIns="93150" spcFirstLastPara="1" rIns="93150" wrap="square" tIns="46575">
            <a:noAutofit/>
          </a:bodyPr>
          <a:lstStyle/>
          <a:p>
            <a:pPr indent="-317500" lvl="0" marL="457200" rtl="0" algn="l">
              <a:spcBef>
                <a:spcPts val="0"/>
              </a:spcBef>
              <a:spcAft>
                <a:spcPts val="0"/>
              </a:spcAft>
              <a:buClr>
                <a:schemeClr val="dk1"/>
              </a:buClr>
              <a:buSzPts val="1400"/>
              <a:buChar char="●"/>
            </a:pPr>
            <a:r>
              <a:rPr lang="en-US"/>
              <a:t>The purpose of this slide is to introduce the analytics tab and the kinds of information it contains.</a:t>
            </a:r>
            <a:endParaRPr/>
          </a:p>
          <a:p>
            <a:pPr indent="0" lvl="0" marL="0" rtl="0" algn="l">
              <a:spcBef>
                <a:spcPts val="0"/>
              </a:spcBef>
              <a:spcAft>
                <a:spcPts val="0"/>
              </a:spcAft>
              <a:buNone/>
            </a:pPr>
            <a:r>
              <a:t/>
            </a:r>
            <a:endParaRPr/>
          </a:p>
        </p:txBody>
      </p:sp>
      <p:sp>
        <p:nvSpPr>
          <p:cNvPr id="302" name="Google Shape;302;g1d1bd497564_2_0:notes"/>
          <p:cNvSpPr txBox="1"/>
          <p:nvPr>
            <p:ph idx="12" type="sldNum"/>
          </p:nvPr>
        </p:nvSpPr>
        <p:spPr>
          <a:xfrm>
            <a:off x="3970938" y="8829967"/>
            <a:ext cx="3037800" cy="464700"/>
          </a:xfrm>
          <a:prstGeom prst="rect">
            <a:avLst/>
          </a:prstGeom>
        </p:spPr>
        <p:txBody>
          <a:bodyPr anchorCtr="0" anchor="b" bIns="46575" lIns="93150" spcFirstLastPara="1" rIns="93150" wrap="square" tIns="46575">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d1bd497564_2_7: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d1bd497564_2_7:notes"/>
          <p:cNvSpPr txBox="1"/>
          <p:nvPr>
            <p:ph idx="1" type="body"/>
          </p:nvPr>
        </p:nvSpPr>
        <p:spPr>
          <a:xfrm>
            <a:off x="701040" y="4415790"/>
            <a:ext cx="5608200" cy="4183500"/>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315" name="Google Shape;315;g1d1bd497564_2_7:notes"/>
          <p:cNvSpPr txBox="1"/>
          <p:nvPr>
            <p:ph idx="12" type="sldNum"/>
          </p:nvPr>
        </p:nvSpPr>
        <p:spPr>
          <a:xfrm>
            <a:off x="3970938" y="8829967"/>
            <a:ext cx="3037800" cy="464700"/>
          </a:xfrm>
          <a:prstGeom prst="rect">
            <a:avLst/>
          </a:prstGeom>
        </p:spPr>
        <p:txBody>
          <a:bodyPr anchorCtr="0" anchor="b" bIns="46575" lIns="93150" spcFirstLastPara="1" rIns="93150" wrap="square" tIns="46575">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d1bd497564_2_14: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d1bd497564_2_14:notes"/>
          <p:cNvSpPr txBox="1"/>
          <p:nvPr>
            <p:ph idx="1" type="body"/>
          </p:nvPr>
        </p:nvSpPr>
        <p:spPr>
          <a:xfrm>
            <a:off x="701040" y="4415790"/>
            <a:ext cx="5608200" cy="4183500"/>
          </a:xfrm>
          <a:prstGeom prst="rect">
            <a:avLst/>
          </a:prstGeom>
        </p:spPr>
        <p:txBody>
          <a:bodyPr anchorCtr="0" anchor="t" bIns="46575" lIns="93150" spcFirstLastPara="1" rIns="93150" wrap="square" tIns="46575">
            <a:noAutofit/>
          </a:bodyPr>
          <a:lstStyle/>
          <a:p>
            <a:pPr indent="-317500" lvl="0" marL="457200" rtl="0" algn="l">
              <a:spcBef>
                <a:spcPts val="0"/>
              </a:spcBef>
              <a:spcAft>
                <a:spcPts val="0"/>
              </a:spcAft>
              <a:buClr>
                <a:schemeClr val="dk1"/>
              </a:buClr>
              <a:buSzPts val="1400"/>
              <a:buChar char="●"/>
            </a:pPr>
            <a:r>
              <a:rPr lang="en-US"/>
              <a:t>The purpose of this slide is to introduce the marks panel and the features it provides.</a:t>
            </a:r>
            <a:endParaRPr/>
          </a:p>
          <a:p>
            <a:pPr indent="0" lvl="0" marL="0" rtl="0" algn="l">
              <a:spcBef>
                <a:spcPts val="0"/>
              </a:spcBef>
              <a:spcAft>
                <a:spcPts val="0"/>
              </a:spcAft>
              <a:buNone/>
            </a:pPr>
            <a:r>
              <a:t/>
            </a:r>
            <a:endParaRPr/>
          </a:p>
        </p:txBody>
      </p:sp>
      <p:sp>
        <p:nvSpPr>
          <p:cNvPr id="324" name="Google Shape;324;g1d1bd497564_2_14:notes"/>
          <p:cNvSpPr txBox="1"/>
          <p:nvPr>
            <p:ph idx="12" type="sldNum"/>
          </p:nvPr>
        </p:nvSpPr>
        <p:spPr>
          <a:xfrm>
            <a:off x="3970938" y="8829967"/>
            <a:ext cx="3037800" cy="464700"/>
          </a:xfrm>
          <a:prstGeom prst="rect">
            <a:avLst/>
          </a:prstGeom>
        </p:spPr>
        <p:txBody>
          <a:bodyPr anchorCtr="0" anchor="b" bIns="46575" lIns="93150" spcFirstLastPara="1" rIns="93150" wrap="square" tIns="46575">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d1bd497564_3_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d1bd497564_3_0:notes"/>
          <p:cNvSpPr txBox="1"/>
          <p:nvPr>
            <p:ph idx="1" type="body"/>
          </p:nvPr>
        </p:nvSpPr>
        <p:spPr>
          <a:xfrm>
            <a:off x="701040" y="4415790"/>
            <a:ext cx="5608200" cy="4183500"/>
          </a:xfrm>
          <a:prstGeom prst="rect">
            <a:avLst/>
          </a:prstGeom>
        </p:spPr>
        <p:txBody>
          <a:bodyPr anchorCtr="0" anchor="t" bIns="46575" lIns="93150" spcFirstLastPara="1" rIns="93150" wrap="square" tIns="46575">
            <a:noAutofit/>
          </a:bodyPr>
          <a:lstStyle/>
          <a:p>
            <a:pPr indent="-317500" lvl="0" marL="457200" rtl="0" algn="l">
              <a:spcBef>
                <a:spcPts val="0"/>
              </a:spcBef>
              <a:spcAft>
                <a:spcPts val="0"/>
              </a:spcAft>
              <a:buClr>
                <a:schemeClr val="dk1"/>
              </a:buClr>
              <a:buSzPts val="1400"/>
              <a:buChar char="●"/>
            </a:pPr>
            <a:r>
              <a:rPr lang="en-US"/>
              <a:t>The purpose of this slide is to introduce the story tab, information it contains and the features it provides.</a:t>
            </a:r>
            <a:endParaRPr/>
          </a:p>
          <a:p>
            <a:pPr indent="0" lvl="0" marL="0" rtl="0" algn="l">
              <a:spcBef>
                <a:spcPts val="0"/>
              </a:spcBef>
              <a:spcAft>
                <a:spcPts val="0"/>
              </a:spcAft>
              <a:buNone/>
            </a:pPr>
            <a:r>
              <a:t/>
            </a:r>
            <a:endParaRPr/>
          </a:p>
        </p:txBody>
      </p:sp>
      <p:sp>
        <p:nvSpPr>
          <p:cNvPr id="337" name="Google Shape;337;g1d1bd497564_3_0:notes"/>
          <p:cNvSpPr txBox="1"/>
          <p:nvPr>
            <p:ph idx="12" type="sldNum"/>
          </p:nvPr>
        </p:nvSpPr>
        <p:spPr>
          <a:xfrm>
            <a:off x="3970938" y="8829967"/>
            <a:ext cx="3037800" cy="464700"/>
          </a:xfrm>
          <a:prstGeom prst="rect">
            <a:avLst/>
          </a:prstGeom>
        </p:spPr>
        <p:txBody>
          <a:bodyPr anchorCtr="0" anchor="b" bIns="46575" lIns="93150" spcFirstLastPara="1" rIns="93150" wrap="square" tIns="46575">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d1bd497564_3_7: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d1bd497564_3_7:notes"/>
          <p:cNvSpPr txBox="1"/>
          <p:nvPr>
            <p:ph idx="1" type="body"/>
          </p:nvPr>
        </p:nvSpPr>
        <p:spPr>
          <a:xfrm>
            <a:off x="701040" y="4415790"/>
            <a:ext cx="5608200" cy="4183500"/>
          </a:xfrm>
          <a:prstGeom prst="rect">
            <a:avLst/>
          </a:prstGeom>
        </p:spPr>
        <p:txBody>
          <a:bodyPr anchorCtr="0" anchor="t" bIns="46575" lIns="93150" spcFirstLastPara="1" rIns="93150" wrap="square" tIns="46575">
            <a:noAutofit/>
          </a:bodyPr>
          <a:lstStyle/>
          <a:p>
            <a:pPr indent="-317500" lvl="0" marL="457200" rtl="0" algn="l">
              <a:spcBef>
                <a:spcPts val="0"/>
              </a:spcBef>
              <a:spcAft>
                <a:spcPts val="0"/>
              </a:spcAft>
              <a:buClr>
                <a:schemeClr val="dk1"/>
              </a:buClr>
              <a:buSzPts val="1400"/>
              <a:buChar char="●"/>
            </a:pPr>
            <a:r>
              <a:rPr lang="en-US"/>
              <a:t>The purpose of this slide is to introduce the data tab, information it contains and the features it provides.</a:t>
            </a:r>
            <a:endParaRPr/>
          </a:p>
          <a:p>
            <a:pPr indent="0" lvl="0" marL="0" rtl="0" algn="l">
              <a:spcBef>
                <a:spcPts val="0"/>
              </a:spcBef>
              <a:spcAft>
                <a:spcPts val="0"/>
              </a:spcAft>
              <a:buNone/>
            </a:pPr>
            <a:r>
              <a:t/>
            </a:r>
            <a:endParaRPr/>
          </a:p>
        </p:txBody>
      </p:sp>
      <p:sp>
        <p:nvSpPr>
          <p:cNvPr id="346" name="Google Shape;346;g1d1bd497564_3_7:notes"/>
          <p:cNvSpPr txBox="1"/>
          <p:nvPr>
            <p:ph idx="12" type="sldNum"/>
          </p:nvPr>
        </p:nvSpPr>
        <p:spPr>
          <a:xfrm>
            <a:off x="3970938" y="8829967"/>
            <a:ext cx="3037800" cy="464700"/>
          </a:xfrm>
          <a:prstGeom prst="rect">
            <a:avLst/>
          </a:prstGeom>
        </p:spPr>
        <p:txBody>
          <a:bodyPr anchorCtr="0" anchor="b" bIns="46575" lIns="93150" spcFirstLastPara="1" rIns="93150" wrap="square" tIns="46575">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hyperlink" Target="https://goo.gl/maps/kBUSowm8acoNevJ4A" TargetMode="External"/><Relationship Id="rId4" Type="http://schemas.openxmlformats.org/officeDocument/2006/relationships/hyperlink" Target="https://goo.gl/maps/kBUSowm8acoNevJ4A" TargetMode="External"/><Relationship Id="rId5" Type="http://schemas.openxmlformats.org/officeDocument/2006/relationships/hyperlink" Target="https://goo.gl/maps/kBUSowm8acoNevJ4A"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5.png"/><Relationship Id="rId4" Type="http://schemas.openxmlformats.org/officeDocument/2006/relationships/image" Target="../media/image15.png"/><Relationship Id="rId5" Type="http://schemas.openxmlformats.org/officeDocument/2006/relationships/image" Target="../media/image1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type="title">
  <p:cSld name="TITLE">
    <p:spTree>
      <p:nvGrpSpPr>
        <p:cNvPr id="16" name="Shape 16"/>
        <p:cNvGrpSpPr/>
        <p:nvPr/>
      </p:nvGrpSpPr>
      <p:grpSpPr>
        <a:xfrm>
          <a:off x="0" y="0"/>
          <a:ext cx="0" cy="0"/>
          <a:chOff x="0" y="0"/>
          <a:chExt cx="0" cy="0"/>
        </a:xfrm>
      </p:grpSpPr>
      <p:sp>
        <p:nvSpPr>
          <p:cNvPr id="17" name="Google Shape;17;p2"/>
          <p:cNvSpPr txBox="1"/>
          <p:nvPr>
            <p:ph type="ctrTitle"/>
          </p:nvPr>
        </p:nvSpPr>
        <p:spPr>
          <a:xfrm>
            <a:off x="1144200" y="7701000"/>
            <a:ext cx="11673000" cy="4508400"/>
          </a:xfrm>
          <a:prstGeom prst="rect">
            <a:avLst/>
          </a:prstGeom>
          <a:noFill/>
          <a:ln>
            <a:noFill/>
          </a:ln>
        </p:spPr>
        <p:txBody>
          <a:bodyPr anchorCtr="0" anchor="t" bIns="182850" lIns="182850" spcFirstLastPara="1" rIns="182850" wrap="square" tIns="182850">
            <a:noAutofit/>
          </a:bodyPr>
          <a:lstStyle>
            <a:lvl1pPr lvl="0" algn="l">
              <a:lnSpc>
                <a:spcPct val="115000"/>
              </a:lnSpc>
              <a:spcBef>
                <a:spcPts val="0"/>
              </a:spcBef>
              <a:spcAft>
                <a:spcPts val="0"/>
              </a:spcAft>
              <a:buSzPts val="4000"/>
              <a:buNone/>
              <a:defRPr sz="6400">
                <a:solidFill>
                  <a:schemeClr val="accent5"/>
                </a:solidFill>
              </a:defRPr>
            </a:lvl1pPr>
            <a:lvl2pPr lvl="1" algn="l">
              <a:lnSpc>
                <a:spcPct val="115000"/>
              </a:lnSpc>
              <a:spcBef>
                <a:spcPts val="0"/>
              </a:spcBef>
              <a:spcAft>
                <a:spcPts val="0"/>
              </a:spcAft>
              <a:buSzPts val="10400"/>
              <a:buNone/>
              <a:defRPr sz="12500"/>
            </a:lvl2pPr>
            <a:lvl3pPr lvl="2" algn="l">
              <a:lnSpc>
                <a:spcPct val="115000"/>
              </a:lnSpc>
              <a:spcBef>
                <a:spcPts val="0"/>
              </a:spcBef>
              <a:spcAft>
                <a:spcPts val="0"/>
              </a:spcAft>
              <a:buSzPts val="10400"/>
              <a:buNone/>
              <a:defRPr sz="12500"/>
            </a:lvl3pPr>
            <a:lvl4pPr lvl="3" algn="l">
              <a:lnSpc>
                <a:spcPct val="115000"/>
              </a:lnSpc>
              <a:spcBef>
                <a:spcPts val="0"/>
              </a:spcBef>
              <a:spcAft>
                <a:spcPts val="0"/>
              </a:spcAft>
              <a:buSzPts val="10400"/>
              <a:buNone/>
              <a:defRPr sz="12500"/>
            </a:lvl4pPr>
            <a:lvl5pPr lvl="4" algn="l">
              <a:lnSpc>
                <a:spcPct val="115000"/>
              </a:lnSpc>
              <a:spcBef>
                <a:spcPts val="0"/>
              </a:spcBef>
              <a:spcAft>
                <a:spcPts val="0"/>
              </a:spcAft>
              <a:buSzPts val="10400"/>
              <a:buNone/>
              <a:defRPr sz="12500"/>
            </a:lvl5pPr>
            <a:lvl6pPr lvl="5" algn="l">
              <a:lnSpc>
                <a:spcPct val="115000"/>
              </a:lnSpc>
              <a:spcBef>
                <a:spcPts val="0"/>
              </a:spcBef>
              <a:spcAft>
                <a:spcPts val="0"/>
              </a:spcAft>
              <a:buSzPts val="10400"/>
              <a:buNone/>
              <a:defRPr sz="12500"/>
            </a:lvl6pPr>
            <a:lvl7pPr lvl="6" algn="l">
              <a:lnSpc>
                <a:spcPct val="115000"/>
              </a:lnSpc>
              <a:spcBef>
                <a:spcPts val="0"/>
              </a:spcBef>
              <a:spcAft>
                <a:spcPts val="0"/>
              </a:spcAft>
              <a:buSzPts val="10400"/>
              <a:buNone/>
              <a:defRPr sz="12500"/>
            </a:lvl7pPr>
            <a:lvl8pPr lvl="7" algn="l">
              <a:lnSpc>
                <a:spcPct val="115000"/>
              </a:lnSpc>
              <a:spcBef>
                <a:spcPts val="0"/>
              </a:spcBef>
              <a:spcAft>
                <a:spcPts val="0"/>
              </a:spcAft>
              <a:buSzPts val="10400"/>
              <a:buNone/>
              <a:defRPr sz="12500"/>
            </a:lvl8pPr>
            <a:lvl9pPr lvl="8" algn="l">
              <a:lnSpc>
                <a:spcPct val="115000"/>
              </a:lnSpc>
              <a:spcBef>
                <a:spcPts val="0"/>
              </a:spcBef>
              <a:spcAft>
                <a:spcPts val="0"/>
              </a:spcAft>
              <a:buSzPts val="10400"/>
              <a:buNone/>
              <a:defRPr sz="12500"/>
            </a:lvl9pPr>
          </a:lstStyle>
          <a:p/>
        </p:txBody>
      </p:sp>
      <p:pic>
        <p:nvPicPr>
          <p:cNvPr id="18" name="Google Shape;18;p2"/>
          <p:cNvPicPr preferRelativeResize="0"/>
          <p:nvPr/>
        </p:nvPicPr>
        <p:blipFill rotWithShape="1">
          <a:blip r:embed="rId2">
            <a:alphaModFix/>
          </a:blip>
          <a:srcRect b="-931" l="0" r="0" t="-1484"/>
          <a:stretch/>
        </p:blipFill>
        <p:spPr>
          <a:xfrm>
            <a:off x="12817402" y="1958940"/>
            <a:ext cx="10828799" cy="10250279"/>
          </a:xfrm>
          <a:prstGeom prst="rect">
            <a:avLst/>
          </a:prstGeom>
          <a:noFill/>
          <a:ln>
            <a:noFill/>
          </a:ln>
        </p:spPr>
      </p:pic>
      <p:pic>
        <p:nvPicPr>
          <p:cNvPr id="19" name="Google Shape;19;p2"/>
          <p:cNvPicPr preferRelativeResize="0"/>
          <p:nvPr/>
        </p:nvPicPr>
        <p:blipFill rotWithShape="1">
          <a:blip r:embed="rId3">
            <a:alphaModFix/>
          </a:blip>
          <a:srcRect b="0" l="0" r="0" t="0"/>
          <a:stretch/>
        </p:blipFill>
        <p:spPr>
          <a:xfrm>
            <a:off x="1144202" y="6504666"/>
            <a:ext cx="10828824" cy="85419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oom sound check">
  <p:cSld name="Zoom sound check">
    <p:spTree>
      <p:nvGrpSpPr>
        <p:cNvPr id="64" name="Shape 64"/>
        <p:cNvGrpSpPr/>
        <p:nvPr/>
      </p:nvGrpSpPr>
      <p:grpSpPr>
        <a:xfrm>
          <a:off x="0" y="0"/>
          <a:ext cx="0" cy="0"/>
          <a:chOff x="0" y="0"/>
          <a:chExt cx="0" cy="0"/>
        </a:xfrm>
      </p:grpSpPr>
      <p:pic>
        <p:nvPicPr>
          <p:cNvPr descr="Icon&#10;&#10;Description automatically generated" id="65" name="Google Shape;65;p11"/>
          <p:cNvPicPr preferRelativeResize="0"/>
          <p:nvPr/>
        </p:nvPicPr>
        <p:blipFill rotWithShape="1">
          <a:blip r:embed="rId2">
            <a:alphaModFix/>
          </a:blip>
          <a:srcRect b="0" l="0" r="0" t="0"/>
          <a:stretch/>
        </p:blipFill>
        <p:spPr>
          <a:xfrm>
            <a:off x="11494784" y="1880546"/>
            <a:ext cx="10903155" cy="10903155"/>
          </a:xfrm>
          <a:prstGeom prst="rect">
            <a:avLst/>
          </a:prstGeom>
          <a:noFill/>
          <a:ln>
            <a:noFill/>
          </a:ln>
        </p:spPr>
      </p:pic>
      <p:sp>
        <p:nvSpPr>
          <p:cNvPr id="66" name="Google Shape;66;p11"/>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67" name="Google Shape;67;p11"/>
          <p:cNvSpPr/>
          <p:nvPr/>
        </p:nvSpPr>
        <p:spPr>
          <a:xfrm>
            <a:off x="11495200" y="-7550286"/>
            <a:ext cx="11097600" cy="10003800"/>
          </a:xfrm>
          <a:prstGeom prst="ellipse">
            <a:avLst/>
          </a:prstGeom>
          <a:noFill/>
          <a:ln cap="flat" cmpd="sng" w="9525">
            <a:solidFill>
              <a:srgbClr val="845BA3"/>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68" name="Google Shape;68;p11"/>
          <p:cNvSpPr/>
          <p:nvPr/>
        </p:nvSpPr>
        <p:spPr>
          <a:xfrm>
            <a:off x="11495200" y="12191102"/>
            <a:ext cx="11097600" cy="10003800"/>
          </a:xfrm>
          <a:prstGeom prst="ellipse">
            <a:avLst/>
          </a:prstGeom>
          <a:noFill/>
          <a:ln cap="flat" cmpd="sng" w="9525">
            <a:solidFill>
              <a:srgbClr val="FF350F"/>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69" name="Google Shape;69;p11"/>
          <p:cNvSpPr txBox="1"/>
          <p:nvPr/>
        </p:nvSpPr>
        <p:spPr>
          <a:xfrm>
            <a:off x="831200" y="5308058"/>
            <a:ext cx="10161600" cy="3855000"/>
          </a:xfrm>
          <a:prstGeom prst="rect">
            <a:avLst/>
          </a:prstGeom>
          <a:noFill/>
          <a:ln>
            <a:noFill/>
          </a:ln>
        </p:spPr>
        <p:txBody>
          <a:bodyPr anchorCtr="0" anchor="t" bIns="182850" lIns="182850" spcFirstLastPara="1" rIns="182850" wrap="square" tIns="182850">
            <a:noAutofit/>
          </a:bodyPr>
          <a:lstStyle/>
          <a:p>
            <a:pPr indent="-685800" lvl="0" marL="914400" marR="0" rtl="0" algn="l">
              <a:lnSpc>
                <a:spcPct val="115000"/>
              </a:lnSpc>
              <a:spcBef>
                <a:spcPts val="0"/>
              </a:spcBef>
              <a:spcAft>
                <a:spcPts val="0"/>
              </a:spcAft>
              <a:buClr>
                <a:schemeClr val="dk2"/>
              </a:buClr>
              <a:buSzPts val="4000"/>
              <a:buFont typeface="Arial"/>
              <a:buChar char="•"/>
            </a:pPr>
            <a:r>
              <a:rPr b="0" i="0" lang="en-US" sz="4000" u="none" cap="none" strike="noStrike">
                <a:solidFill>
                  <a:srgbClr val="000000"/>
                </a:solidFill>
                <a:latin typeface="Century Gothic"/>
                <a:ea typeface="Century Gothic"/>
                <a:cs typeface="Century Gothic"/>
                <a:sym typeface="Century Gothic"/>
              </a:rPr>
              <a:t>From the toolbar (probably on the bottom of your screen), select the button marked “Reactions.” The window that appears will have a “Raise Your Hand” option.</a:t>
            </a:r>
            <a:endParaRPr b="0" i="0" sz="2800" u="none" cap="none" strike="noStrike">
              <a:solidFill>
                <a:srgbClr val="000000"/>
              </a:solidFill>
              <a:latin typeface="Arial"/>
              <a:ea typeface="Arial"/>
              <a:cs typeface="Arial"/>
              <a:sym typeface="Arial"/>
            </a:endParaRPr>
          </a:p>
          <a:p>
            <a:pPr indent="-457200" lvl="0" marL="914400" marR="0" rtl="0" algn="l">
              <a:lnSpc>
                <a:spcPct val="115000"/>
              </a:lnSpc>
              <a:spcBef>
                <a:spcPts val="0"/>
              </a:spcBef>
              <a:spcAft>
                <a:spcPts val="0"/>
              </a:spcAft>
              <a:buClr>
                <a:schemeClr val="dk2"/>
              </a:buClr>
              <a:buSzPts val="3600"/>
              <a:buFont typeface="Century Gothic"/>
              <a:buNone/>
            </a:pPr>
            <a:r>
              <a:t/>
            </a:r>
            <a:endParaRPr b="0" i="0" sz="4000" u="none" cap="none" strike="noStrike">
              <a:solidFill>
                <a:schemeClr val="dk2"/>
              </a:solidFill>
              <a:latin typeface="Century Gothic"/>
              <a:ea typeface="Century Gothic"/>
              <a:cs typeface="Century Gothic"/>
              <a:sym typeface="Century Gothic"/>
            </a:endParaRPr>
          </a:p>
        </p:txBody>
      </p:sp>
      <p:sp>
        <p:nvSpPr>
          <p:cNvPr id="70" name="Google Shape;70;p11"/>
          <p:cNvSpPr/>
          <p:nvPr/>
        </p:nvSpPr>
        <p:spPr>
          <a:xfrm>
            <a:off x="831200" y="2667832"/>
            <a:ext cx="8574000" cy="2424300"/>
          </a:xfrm>
          <a:prstGeom prst="rect">
            <a:avLst/>
          </a:prstGeom>
          <a:noFill/>
          <a:ln>
            <a:noFill/>
          </a:ln>
        </p:spPr>
        <p:txBody>
          <a:bodyPr anchorCtr="0" anchor="t" bIns="182850" lIns="182850" spcFirstLastPara="1" rIns="182850" wrap="square" tIns="182850">
            <a:noAutofit/>
          </a:bodyPr>
          <a:lstStyle/>
          <a:p>
            <a:pPr indent="0" lvl="0" marL="0" marR="0" rtl="0" algn="l">
              <a:lnSpc>
                <a:spcPct val="100000"/>
              </a:lnSpc>
              <a:spcBef>
                <a:spcPts val="0"/>
              </a:spcBef>
              <a:spcAft>
                <a:spcPts val="0"/>
              </a:spcAft>
              <a:buClr>
                <a:schemeClr val="accent5"/>
              </a:buClr>
              <a:buSzPts val="2400"/>
              <a:buFont typeface="Century Gothic"/>
              <a:buNone/>
            </a:pPr>
            <a:r>
              <a:rPr b="1" i="0" lang="en-US" sz="5600" u="none" cap="none" strike="noStrike">
                <a:solidFill>
                  <a:schemeClr val="accent5"/>
                </a:solidFill>
                <a:latin typeface="Century Gothic"/>
                <a:ea typeface="Century Gothic"/>
                <a:cs typeface="Century Gothic"/>
                <a:sym typeface="Century Gothic"/>
              </a:rPr>
              <a:t>Raise your hand if you can hear me OK.</a:t>
            </a:r>
            <a:endParaRPr b="0" i="0" sz="2800" u="none" cap="none" strike="noStrike">
              <a:solidFill>
                <a:srgbClr val="000000"/>
              </a:solidFill>
              <a:latin typeface="Arial"/>
              <a:ea typeface="Arial"/>
              <a:cs typeface="Arial"/>
              <a:sym typeface="Arial"/>
            </a:endParaRPr>
          </a:p>
        </p:txBody>
      </p:sp>
      <p:sp>
        <p:nvSpPr>
          <p:cNvPr id="71" name="Google Shape;71;p11"/>
          <p:cNvSpPr txBox="1"/>
          <p:nvPr/>
        </p:nvSpPr>
        <p:spPr>
          <a:xfrm>
            <a:off x="831200" y="1068660"/>
            <a:ext cx="9210300" cy="1644000"/>
          </a:xfrm>
          <a:prstGeom prst="rect">
            <a:avLst/>
          </a:prstGeom>
          <a:noFill/>
          <a:ln>
            <a:noFill/>
          </a:ln>
        </p:spPr>
        <p:txBody>
          <a:bodyPr anchorCtr="0" anchor="t" bIns="182850" lIns="182850" spcFirstLastPara="1" rIns="182850" wrap="square" tIns="182850">
            <a:normAutofit/>
          </a:bodyPr>
          <a:lstStyle/>
          <a:p>
            <a:pPr indent="0" lvl="0" marL="0" marR="0" rtl="0" algn="l">
              <a:lnSpc>
                <a:spcPct val="100000"/>
              </a:lnSpc>
              <a:spcBef>
                <a:spcPts val="0"/>
              </a:spcBef>
              <a:spcAft>
                <a:spcPts val="0"/>
              </a:spcAft>
              <a:buClr>
                <a:schemeClr val="dk1"/>
              </a:buClr>
              <a:buSzPts val="5600"/>
              <a:buFont typeface="Century Gothic"/>
              <a:buNone/>
            </a:pPr>
            <a:r>
              <a:rPr b="1" i="0" lang="en-US" sz="7200" u="none" cap="none" strike="noStrike">
                <a:solidFill>
                  <a:schemeClr val="dk1"/>
                </a:solidFill>
                <a:latin typeface="Century Gothic"/>
                <a:ea typeface="Century Gothic"/>
                <a:cs typeface="Century Gothic"/>
                <a:sym typeface="Century Gothic"/>
              </a:rPr>
              <a:t>Sound check</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oom chat box">
  <p:cSld name="Zoom chat box">
    <p:spTree>
      <p:nvGrpSpPr>
        <p:cNvPr id="72" name="Shape 72"/>
        <p:cNvGrpSpPr/>
        <p:nvPr/>
      </p:nvGrpSpPr>
      <p:grpSpPr>
        <a:xfrm>
          <a:off x="0" y="0"/>
          <a:ext cx="0" cy="0"/>
          <a:chOff x="0" y="0"/>
          <a:chExt cx="0" cy="0"/>
        </a:xfrm>
      </p:grpSpPr>
      <p:pic>
        <p:nvPicPr>
          <p:cNvPr descr="Icon&#10;&#10;Description automatically generated" id="73" name="Google Shape;73;p12"/>
          <p:cNvPicPr preferRelativeResize="0"/>
          <p:nvPr/>
        </p:nvPicPr>
        <p:blipFill rotWithShape="1">
          <a:blip r:embed="rId2">
            <a:alphaModFix/>
          </a:blip>
          <a:srcRect b="0" l="0" r="0" t="0"/>
          <a:stretch/>
        </p:blipFill>
        <p:spPr>
          <a:xfrm>
            <a:off x="11586724" y="1928744"/>
            <a:ext cx="10719278" cy="10719278"/>
          </a:xfrm>
          <a:prstGeom prst="rect">
            <a:avLst/>
          </a:prstGeom>
          <a:noFill/>
          <a:ln>
            <a:noFill/>
          </a:ln>
        </p:spPr>
      </p:pic>
      <p:sp>
        <p:nvSpPr>
          <p:cNvPr id="74" name="Google Shape;74;p12"/>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75" name="Google Shape;75;p12"/>
          <p:cNvSpPr/>
          <p:nvPr/>
        </p:nvSpPr>
        <p:spPr>
          <a:xfrm>
            <a:off x="11495200" y="-7550286"/>
            <a:ext cx="11097600" cy="10003800"/>
          </a:xfrm>
          <a:prstGeom prst="ellipse">
            <a:avLst/>
          </a:prstGeom>
          <a:noFill/>
          <a:ln cap="flat" cmpd="sng" w="9525">
            <a:solidFill>
              <a:srgbClr val="845BA3"/>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76" name="Google Shape;76;p12"/>
          <p:cNvSpPr/>
          <p:nvPr/>
        </p:nvSpPr>
        <p:spPr>
          <a:xfrm>
            <a:off x="11495200" y="12191102"/>
            <a:ext cx="11097600" cy="10003800"/>
          </a:xfrm>
          <a:prstGeom prst="ellipse">
            <a:avLst/>
          </a:prstGeom>
          <a:noFill/>
          <a:ln cap="flat" cmpd="sng" w="9525">
            <a:solidFill>
              <a:srgbClr val="FF350F"/>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77" name="Google Shape;77;p12"/>
          <p:cNvSpPr txBox="1"/>
          <p:nvPr/>
        </p:nvSpPr>
        <p:spPr>
          <a:xfrm>
            <a:off x="831200" y="5308058"/>
            <a:ext cx="10161600" cy="3855000"/>
          </a:xfrm>
          <a:prstGeom prst="rect">
            <a:avLst/>
          </a:prstGeom>
          <a:noFill/>
          <a:ln>
            <a:noFill/>
          </a:ln>
        </p:spPr>
        <p:txBody>
          <a:bodyPr anchorCtr="0" anchor="t" bIns="182850" lIns="182850" spcFirstLastPara="1" rIns="182850" wrap="square" tIns="182850">
            <a:noAutofit/>
          </a:bodyPr>
          <a:lstStyle/>
          <a:p>
            <a:pPr indent="-685800" lvl="0" marL="914400" marR="0" rtl="0" algn="l">
              <a:lnSpc>
                <a:spcPct val="115000"/>
              </a:lnSpc>
              <a:spcBef>
                <a:spcPts val="0"/>
              </a:spcBef>
              <a:spcAft>
                <a:spcPts val="0"/>
              </a:spcAft>
              <a:buClr>
                <a:schemeClr val="dk2"/>
              </a:buClr>
              <a:buSzPts val="4000"/>
              <a:buFont typeface="Arial"/>
              <a:buChar char="•"/>
            </a:pPr>
            <a:r>
              <a:rPr b="1" i="0" lang="en-US" sz="4000" u="none" cap="none" strike="noStrike">
                <a:solidFill>
                  <a:srgbClr val="000000"/>
                </a:solidFill>
                <a:latin typeface="Century Gothic"/>
                <a:ea typeface="Century Gothic"/>
                <a:cs typeface="Century Gothic"/>
                <a:sym typeface="Century Gothic"/>
              </a:rPr>
              <a:t>Zoom Client / Browser: </a:t>
            </a:r>
            <a:r>
              <a:rPr b="0" i="0" lang="en-US" sz="4000" u="none" cap="none" strike="noStrike">
                <a:solidFill>
                  <a:srgbClr val="000000"/>
                </a:solidFill>
                <a:latin typeface="Century Gothic"/>
                <a:ea typeface="Century Gothic"/>
                <a:cs typeface="Century Gothic"/>
                <a:sym typeface="Century Gothic"/>
              </a:rPr>
              <a:t>From the toolbar (probably on the bottom of your screen), select the button marked “Chat.” The chat box should appear.</a:t>
            </a:r>
            <a:endParaRPr b="0" i="0" sz="2800" u="none" cap="none" strike="noStrike">
              <a:solidFill>
                <a:srgbClr val="000000"/>
              </a:solidFill>
              <a:latin typeface="Arial"/>
              <a:ea typeface="Arial"/>
              <a:cs typeface="Arial"/>
              <a:sym typeface="Arial"/>
            </a:endParaRPr>
          </a:p>
          <a:p>
            <a:pPr indent="-685800" lvl="0" marL="914400" marR="0" rtl="0" algn="l">
              <a:lnSpc>
                <a:spcPct val="115000"/>
              </a:lnSpc>
              <a:spcBef>
                <a:spcPts val="0"/>
              </a:spcBef>
              <a:spcAft>
                <a:spcPts val="0"/>
              </a:spcAft>
              <a:buClr>
                <a:schemeClr val="dk2"/>
              </a:buClr>
              <a:buSzPts val="4000"/>
              <a:buFont typeface="Arial"/>
              <a:buChar char="•"/>
            </a:pPr>
            <a:r>
              <a:rPr b="1" i="0" lang="en-US" sz="4000" u="none" cap="none" strike="noStrike">
                <a:solidFill>
                  <a:schemeClr val="dk1"/>
                </a:solidFill>
                <a:latin typeface="Century Gothic"/>
                <a:ea typeface="Century Gothic"/>
                <a:cs typeface="Century Gothic"/>
                <a:sym typeface="Century Gothic"/>
              </a:rPr>
              <a:t>Mobile Devices: </a:t>
            </a:r>
            <a:r>
              <a:rPr b="0" i="0" lang="en-US" sz="4000" u="none" cap="none" strike="noStrike">
                <a:solidFill>
                  <a:schemeClr val="dk1"/>
                </a:solidFill>
                <a:latin typeface="Century Gothic"/>
                <a:ea typeface="Century Gothic"/>
                <a:cs typeface="Century Gothic"/>
                <a:sym typeface="Century Gothic"/>
              </a:rPr>
              <a:t>The “Chat” button may be hiding under the “More” menu.</a:t>
            </a:r>
            <a:endParaRPr b="0" i="0" sz="2800" u="none" cap="none" strike="noStrike">
              <a:solidFill>
                <a:srgbClr val="000000"/>
              </a:solidFill>
              <a:latin typeface="Arial"/>
              <a:ea typeface="Arial"/>
              <a:cs typeface="Arial"/>
              <a:sym typeface="Arial"/>
            </a:endParaRPr>
          </a:p>
          <a:p>
            <a:pPr indent="-457200" lvl="0" marL="914400" marR="0" rtl="0" algn="l">
              <a:lnSpc>
                <a:spcPct val="115000"/>
              </a:lnSpc>
              <a:spcBef>
                <a:spcPts val="0"/>
              </a:spcBef>
              <a:spcAft>
                <a:spcPts val="0"/>
              </a:spcAft>
              <a:buClr>
                <a:schemeClr val="dk2"/>
              </a:buClr>
              <a:buSzPts val="3600"/>
              <a:buFont typeface="Century Gothic"/>
              <a:buNone/>
            </a:pPr>
            <a:r>
              <a:t/>
            </a:r>
            <a:endParaRPr b="0" i="0" sz="4000" u="none" cap="none" strike="noStrike">
              <a:solidFill>
                <a:schemeClr val="dk2"/>
              </a:solidFill>
              <a:latin typeface="Century Gothic"/>
              <a:ea typeface="Century Gothic"/>
              <a:cs typeface="Century Gothic"/>
              <a:sym typeface="Century Gothic"/>
            </a:endParaRPr>
          </a:p>
        </p:txBody>
      </p:sp>
      <p:sp>
        <p:nvSpPr>
          <p:cNvPr id="78" name="Google Shape;78;p12"/>
          <p:cNvSpPr txBox="1"/>
          <p:nvPr>
            <p:ph idx="1" type="subTitle"/>
          </p:nvPr>
        </p:nvSpPr>
        <p:spPr>
          <a:xfrm>
            <a:off x="831200" y="2767198"/>
            <a:ext cx="9076500" cy="2296200"/>
          </a:xfrm>
          <a:prstGeom prst="rect">
            <a:avLst/>
          </a:prstGeom>
          <a:noFill/>
          <a:ln>
            <a:noFill/>
          </a:ln>
        </p:spPr>
        <p:txBody>
          <a:bodyPr anchorCtr="0" anchor="t" bIns="182850" lIns="182850" spcFirstLastPara="1" rIns="182850" wrap="square" tIns="182850">
            <a:noAutofit/>
          </a:bodyPr>
          <a:lstStyle>
            <a:lvl1pPr lvl="0" algn="l">
              <a:lnSpc>
                <a:spcPct val="100000"/>
              </a:lnSpc>
              <a:spcBef>
                <a:spcPts val="0"/>
              </a:spcBef>
              <a:spcAft>
                <a:spcPts val="0"/>
              </a:spcAft>
              <a:buClr>
                <a:schemeClr val="accent5"/>
              </a:buClr>
              <a:buSzPts val="2400"/>
              <a:buNone/>
              <a:defRPr b="1" i="0" sz="5600" u="none" cap="none" strike="noStrike">
                <a:solidFill>
                  <a:schemeClr val="accent5"/>
                </a:solidFill>
                <a:latin typeface="Century Gothic"/>
                <a:ea typeface="Century Gothic"/>
                <a:cs typeface="Century Gothic"/>
                <a:sym typeface="Century Gothic"/>
              </a:defRPr>
            </a:lvl1pPr>
            <a:lvl2pPr lvl="1" algn="l">
              <a:lnSpc>
                <a:spcPct val="100000"/>
              </a:lnSpc>
              <a:spcBef>
                <a:spcPts val="0"/>
              </a:spcBef>
              <a:spcAft>
                <a:spcPts val="0"/>
              </a:spcAft>
              <a:buClr>
                <a:schemeClr val="accent5"/>
              </a:buClr>
              <a:buSzPts val="2400"/>
              <a:buNone/>
              <a:defRPr b="1" sz="2900">
                <a:solidFill>
                  <a:schemeClr val="accent5"/>
                </a:solidFill>
              </a:defRPr>
            </a:lvl2pPr>
            <a:lvl3pPr lvl="2" algn="l">
              <a:lnSpc>
                <a:spcPct val="100000"/>
              </a:lnSpc>
              <a:spcBef>
                <a:spcPts val="0"/>
              </a:spcBef>
              <a:spcAft>
                <a:spcPts val="0"/>
              </a:spcAft>
              <a:buClr>
                <a:schemeClr val="accent5"/>
              </a:buClr>
              <a:buSzPts val="2400"/>
              <a:buNone/>
              <a:defRPr b="1" sz="2900">
                <a:solidFill>
                  <a:schemeClr val="accent5"/>
                </a:solidFill>
              </a:defRPr>
            </a:lvl3pPr>
            <a:lvl4pPr lvl="3" algn="l">
              <a:lnSpc>
                <a:spcPct val="100000"/>
              </a:lnSpc>
              <a:spcBef>
                <a:spcPts val="0"/>
              </a:spcBef>
              <a:spcAft>
                <a:spcPts val="0"/>
              </a:spcAft>
              <a:buClr>
                <a:schemeClr val="accent5"/>
              </a:buClr>
              <a:buSzPts val="2400"/>
              <a:buNone/>
              <a:defRPr b="1" sz="2900">
                <a:solidFill>
                  <a:schemeClr val="accent5"/>
                </a:solidFill>
              </a:defRPr>
            </a:lvl4pPr>
            <a:lvl5pPr lvl="4" algn="l">
              <a:lnSpc>
                <a:spcPct val="100000"/>
              </a:lnSpc>
              <a:spcBef>
                <a:spcPts val="0"/>
              </a:spcBef>
              <a:spcAft>
                <a:spcPts val="0"/>
              </a:spcAft>
              <a:buClr>
                <a:schemeClr val="accent5"/>
              </a:buClr>
              <a:buSzPts val="2400"/>
              <a:buNone/>
              <a:defRPr b="1" sz="2900">
                <a:solidFill>
                  <a:schemeClr val="accent5"/>
                </a:solidFill>
              </a:defRPr>
            </a:lvl5pPr>
            <a:lvl6pPr lvl="5" algn="l">
              <a:lnSpc>
                <a:spcPct val="100000"/>
              </a:lnSpc>
              <a:spcBef>
                <a:spcPts val="0"/>
              </a:spcBef>
              <a:spcAft>
                <a:spcPts val="0"/>
              </a:spcAft>
              <a:buClr>
                <a:schemeClr val="accent5"/>
              </a:buClr>
              <a:buSzPts val="2400"/>
              <a:buNone/>
              <a:defRPr b="1" sz="2900">
                <a:solidFill>
                  <a:schemeClr val="accent5"/>
                </a:solidFill>
              </a:defRPr>
            </a:lvl6pPr>
            <a:lvl7pPr lvl="6" algn="l">
              <a:lnSpc>
                <a:spcPct val="100000"/>
              </a:lnSpc>
              <a:spcBef>
                <a:spcPts val="0"/>
              </a:spcBef>
              <a:spcAft>
                <a:spcPts val="0"/>
              </a:spcAft>
              <a:buClr>
                <a:schemeClr val="accent5"/>
              </a:buClr>
              <a:buSzPts val="2400"/>
              <a:buNone/>
              <a:defRPr b="1" sz="2900">
                <a:solidFill>
                  <a:schemeClr val="accent5"/>
                </a:solidFill>
              </a:defRPr>
            </a:lvl7pPr>
            <a:lvl8pPr lvl="7" algn="l">
              <a:lnSpc>
                <a:spcPct val="100000"/>
              </a:lnSpc>
              <a:spcBef>
                <a:spcPts val="0"/>
              </a:spcBef>
              <a:spcAft>
                <a:spcPts val="0"/>
              </a:spcAft>
              <a:buClr>
                <a:schemeClr val="accent5"/>
              </a:buClr>
              <a:buSzPts val="2400"/>
              <a:buNone/>
              <a:defRPr b="1" sz="2900">
                <a:solidFill>
                  <a:schemeClr val="accent5"/>
                </a:solidFill>
              </a:defRPr>
            </a:lvl8pPr>
            <a:lvl9pPr lvl="8" algn="l">
              <a:lnSpc>
                <a:spcPct val="100000"/>
              </a:lnSpc>
              <a:spcBef>
                <a:spcPts val="0"/>
              </a:spcBef>
              <a:spcAft>
                <a:spcPts val="0"/>
              </a:spcAft>
              <a:buClr>
                <a:schemeClr val="accent5"/>
              </a:buClr>
              <a:buSzPts val="2400"/>
              <a:buNone/>
              <a:defRPr b="1" sz="2900">
                <a:solidFill>
                  <a:schemeClr val="accent5"/>
                </a:solidFill>
              </a:defRPr>
            </a:lvl9pPr>
          </a:lstStyle>
          <a:p/>
        </p:txBody>
      </p:sp>
      <p:sp>
        <p:nvSpPr>
          <p:cNvPr id="79" name="Google Shape;79;p12"/>
          <p:cNvSpPr txBox="1"/>
          <p:nvPr/>
        </p:nvSpPr>
        <p:spPr>
          <a:xfrm>
            <a:off x="831200" y="1068660"/>
            <a:ext cx="11753700" cy="1644000"/>
          </a:xfrm>
          <a:prstGeom prst="rect">
            <a:avLst/>
          </a:prstGeom>
          <a:noFill/>
          <a:ln>
            <a:noFill/>
          </a:ln>
        </p:spPr>
        <p:txBody>
          <a:bodyPr anchorCtr="0" anchor="t" bIns="182850" lIns="182850" spcFirstLastPara="1" rIns="182850" wrap="square" tIns="182850">
            <a:normAutofit/>
          </a:bodyPr>
          <a:lstStyle/>
          <a:p>
            <a:pPr indent="0" lvl="0" marL="0" marR="0" rtl="0" algn="l">
              <a:lnSpc>
                <a:spcPct val="100000"/>
              </a:lnSpc>
              <a:spcBef>
                <a:spcPts val="0"/>
              </a:spcBef>
              <a:spcAft>
                <a:spcPts val="0"/>
              </a:spcAft>
              <a:buClr>
                <a:schemeClr val="dk1"/>
              </a:buClr>
              <a:buSzPts val="5600"/>
              <a:buFont typeface="Century Gothic"/>
              <a:buNone/>
            </a:pPr>
            <a:r>
              <a:rPr b="1" i="0" lang="en-US" sz="7200" u="none" cap="none" strike="noStrike">
                <a:solidFill>
                  <a:schemeClr val="dk1"/>
                </a:solidFill>
                <a:latin typeface="Century Gothic"/>
                <a:ea typeface="Century Gothic"/>
                <a:cs typeface="Century Gothic"/>
                <a:sym typeface="Century Gothic"/>
              </a:rPr>
              <a:t>Finding the chat box</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o we are">
  <p:cSld name="Who we are">
    <p:spTree>
      <p:nvGrpSpPr>
        <p:cNvPr id="80" name="Shape 80"/>
        <p:cNvGrpSpPr/>
        <p:nvPr/>
      </p:nvGrpSpPr>
      <p:grpSpPr>
        <a:xfrm>
          <a:off x="0" y="0"/>
          <a:ext cx="0" cy="0"/>
          <a:chOff x="0" y="0"/>
          <a:chExt cx="0" cy="0"/>
        </a:xfrm>
      </p:grpSpPr>
      <p:sp>
        <p:nvSpPr>
          <p:cNvPr id="81" name="Google Shape;81;p13"/>
          <p:cNvSpPr/>
          <p:nvPr/>
        </p:nvSpPr>
        <p:spPr>
          <a:xfrm>
            <a:off x="12192000" y="-334"/>
            <a:ext cx="12192000" cy="13716000"/>
          </a:xfrm>
          <a:prstGeom prst="rect">
            <a:avLst/>
          </a:prstGeom>
          <a:solidFill>
            <a:schemeClr val="lt2"/>
          </a:solidFill>
          <a:ln>
            <a:noFill/>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82" name="Google Shape;82;p13"/>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83" name="Google Shape;83;p13"/>
          <p:cNvSpPr txBox="1"/>
          <p:nvPr/>
        </p:nvSpPr>
        <p:spPr>
          <a:xfrm>
            <a:off x="831198" y="3365634"/>
            <a:ext cx="11360700" cy="8373300"/>
          </a:xfrm>
          <a:prstGeom prst="rect">
            <a:avLst/>
          </a:prstGeom>
          <a:noFill/>
          <a:ln>
            <a:noFill/>
          </a:ln>
        </p:spPr>
        <p:txBody>
          <a:bodyPr anchorCtr="0" anchor="ctr" bIns="91400" lIns="182850" spcFirstLastPara="1" rIns="182850" wrap="square" tIns="91400">
            <a:spAutoFit/>
          </a:bodyPr>
          <a:lstStyle/>
          <a:p>
            <a:pPr indent="0" lvl="0" marL="0" marR="0" rtl="0" algn="l">
              <a:lnSpc>
                <a:spcPct val="100000"/>
              </a:lnSpc>
              <a:spcBef>
                <a:spcPts val="0"/>
              </a:spcBef>
              <a:spcAft>
                <a:spcPts val="0"/>
              </a:spcAft>
              <a:buClr>
                <a:schemeClr val="dk1"/>
              </a:buClr>
              <a:buSzPts val="3800"/>
              <a:buFont typeface="Century Gothic"/>
              <a:buNone/>
            </a:pPr>
            <a:r>
              <a:rPr b="0" i="0" lang="en-US" sz="3800" u="none" cap="none" strike="noStrike">
                <a:solidFill>
                  <a:schemeClr val="dk1"/>
                </a:solidFill>
                <a:latin typeface="Century Gothic"/>
                <a:ea typeface="Century Gothic"/>
                <a:cs typeface="Century Gothic"/>
                <a:sym typeface="Century Gothic"/>
              </a:rPr>
              <a:t>Data Society’s mission is to integrate Big Data and machine learning best practices across entire teams and empower professionals to identify new insights.</a:t>
            </a:r>
            <a:endParaRPr b="0" i="0" sz="2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800"/>
              <a:buFont typeface="Century Gothic"/>
              <a:buNone/>
            </a:pPr>
            <a:r>
              <a:t/>
            </a:r>
            <a:endParaRPr b="0" i="0" sz="38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3800"/>
              <a:buFont typeface="Century Gothic"/>
              <a:buNone/>
            </a:pPr>
            <a:r>
              <a:rPr b="0" i="0" lang="en-US" sz="3800" u="none" cap="none" strike="noStrike">
                <a:solidFill>
                  <a:schemeClr val="dk1"/>
                </a:solidFill>
                <a:latin typeface="Century Gothic"/>
                <a:ea typeface="Century Gothic"/>
                <a:cs typeface="Century Gothic"/>
                <a:sym typeface="Century Gothic"/>
              </a:rPr>
              <a:t>We provide:</a:t>
            </a:r>
            <a:endParaRPr b="0" i="0" sz="2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800"/>
              <a:buFont typeface="Century Gothic"/>
              <a:buNone/>
            </a:pPr>
            <a:r>
              <a:t/>
            </a:r>
            <a:endParaRPr b="0" i="0" sz="3800" u="none" cap="none" strike="noStrike">
              <a:solidFill>
                <a:schemeClr val="dk1"/>
              </a:solidFill>
              <a:latin typeface="Century Gothic"/>
              <a:ea typeface="Century Gothic"/>
              <a:cs typeface="Century Gothic"/>
              <a:sym typeface="Century Gothic"/>
            </a:endParaRPr>
          </a:p>
          <a:p>
            <a:pPr indent="-571500" lvl="0" marL="571500" marR="0" rtl="0" algn="l">
              <a:lnSpc>
                <a:spcPct val="100000"/>
              </a:lnSpc>
              <a:spcBef>
                <a:spcPts val="0"/>
              </a:spcBef>
              <a:spcAft>
                <a:spcPts val="0"/>
              </a:spcAft>
              <a:buClr>
                <a:schemeClr val="dk1"/>
              </a:buClr>
              <a:buSzPts val="3800"/>
              <a:buFont typeface="Arial"/>
              <a:buChar char="•"/>
            </a:pPr>
            <a:r>
              <a:rPr b="0" i="0" lang="en-US" sz="3800" u="none" cap="none" strike="noStrike">
                <a:solidFill>
                  <a:schemeClr val="dk1"/>
                </a:solidFill>
                <a:latin typeface="Century Gothic"/>
                <a:ea typeface="Century Gothic"/>
                <a:cs typeface="Century Gothic"/>
                <a:sym typeface="Century Gothic"/>
              </a:rPr>
              <a:t>High-quality data science training programs</a:t>
            </a:r>
            <a:endParaRPr b="0" i="0" sz="2800" u="none" cap="none" strike="noStrike">
              <a:solidFill>
                <a:srgbClr val="000000"/>
              </a:solidFill>
              <a:latin typeface="Arial"/>
              <a:ea typeface="Arial"/>
              <a:cs typeface="Arial"/>
              <a:sym typeface="Arial"/>
            </a:endParaRPr>
          </a:p>
          <a:p>
            <a:pPr indent="-571500" lvl="0" marL="571500" marR="0" rtl="0" algn="l">
              <a:lnSpc>
                <a:spcPct val="100000"/>
              </a:lnSpc>
              <a:spcBef>
                <a:spcPts val="0"/>
              </a:spcBef>
              <a:spcAft>
                <a:spcPts val="0"/>
              </a:spcAft>
              <a:buClr>
                <a:schemeClr val="dk1"/>
              </a:buClr>
              <a:buSzPts val="3800"/>
              <a:buFont typeface="Arial"/>
              <a:buChar char="•"/>
            </a:pPr>
            <a:r>
              <a:rPr b="0" i="0" lang="en-US" sz="3800" u="none" cap="none" strike="noStrike">
                <a:solidFill>
                  <a:schemeClr val="dk1"/>
                </a:solidFill>
                <a:latin typeface="Century Gothic"/>
                <a:ea typeface="Century Gothic"/>
                <a:cs typeface="Century Gothic"/>
                <a:sym typeface="Century Gothic"/>
              </a:rPr>
              <a:t>Customized executive workshops</a:t>
            </a:r>
            <a:endParaRPr b="0" i="0" sz="2800" u="none" cap="none" strike="noStrike">
              <a:solidFill>
                <a:srgbClr val="000000"/>
              </a:solidFill>
              <a:latin typeface="Arial"/>
              <a:ea typeface="Arial"/>
              <a:cs typeface="Arial"/>
              <a:sym typeface="Arial"/>
            </a:endParaRPr>
          </a:p>
          <a:p>
            <a:pPr indent="-571500" lvl="0" marL="571500" marR="0" rtl="0" algn="l">
              <a:lnSpc>
                <a:spcPct val="100000"/>
              </a:lnSpc>
              <a:spcBef>
                <a:spcPts val="0"/>
              </a:spcBef>
              <a:spcAft>
                <a:spcPts val="0"/>
              </a:spcAft>
              <a:buClr>
                <a:schemeClr val="dk1"/>
              </a:buClr>
              <a:buSzPts val="3800"/>
              <a:buFont typeface="Arial"/>
              <a:buChar char="•"/>
            </a:pPr>
            <a:r>
              <a:rPr b="0" i="0" lang="en-US" sz="3800" u="none" cap="none" strike="noStrike">
                <a:solidFill>
                  <a:schemeClr val="dk1"/>
                </a:solidFill>
                <a:latin typeface="Century Gothic"/>
                <a:ea typeface="Century Gothic"/>
                <a:cs typeface="Century Gothic"/>
                <a:sym typeface="Century Gothic"/>
              </a:rPr>
              <a:t>Custom software solutions and consulting services</a:t>
            </a:r>
            <a:endParaRPr b="0" i="0" sz="2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800"/>
              <a:buFont typeface="Arial"/>
              <a:buNone/>
            </a:pPr>
            <a:r>
              <a:t/>
            </a:r>
            <a:endParaRPr b="0" i="0" sz="38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3800"/>
              <a:buFont typeface="Arial"/>
              <a:buNone/>
            </a:pPr>
            <a:r>
              <a:rPr b="0" i="0" lang="en-US" sz="3800" u="none" cap="none" strike="noStrike">
                <a:solidFill>
                  <a:schemeClr val="dk1"/>
                </a:solidFill>
                <a:latin typeface="Century Gothic"/>
                <a:ea typeface="Century Gothic"/>
                <a:cs typeface="Century Gothic"/>
                <a:sym typeface="Century Gothic"/>
              </a:rPr>
              <a:t>Since 2014, we’ve worked with thousands of professionals to make their data work for them.</a:t>
            </a:r>
            <a:endParaRPr b="0" i="0" sz="2800" u="none" cap="none" strike="noStrike">
              <a:solidFill>
                <a:srgbClr val="000000"/>
              </a:solidFill>
              <a:latin typeface="Arial"/>
              <a:ea typeface="Arial"/>
              <a:cs typeface="Arial"/>
              <a:sym typeface="Arial"/>
            </a:endParaRPr>
          </a:p>
        </p:txBody>
      </p:sp>
      <p:pic>
        <p:nvPicPr>
          <p:cNvPr descr="A picture containing text, sign&#10;&#10;Description automatically generated" id="84" name="Google Shape;84;p13"/>
          <p:cNvPicPr preferRelativeResize="0"/>
          <p:nvPr/>
        </p:nvPicPr>
        <p:blipFill rotWithShape="1">
          <a:blip r:embed="rId2">
            <a:alphaModFix/>
          </a:blip>
          <a:srcRect b="0" l="0" r="0" t="0"/>
          <a:stretch/>
        </p:blipFill>
        <p:spPr>
          <a:xfrm>
            <a:off x="14919814" y="4292172"/>
            <a:ext cx="6736369" cy="5783986"/>
          </a:xfrm>
          <a:prstGeom prst="rect">
            <a:avLst/>
          </a:prstGeom>
          <a:noFill/>
          <a:ln>
            <a:noFill/>
          </a:ln>
        </p:spPr>
      </p:pic>
      <p:sp>
        <p:nvSpPr>
          <p:cNvPr id="85" name="Google Shape;85;p13"/>
          <p:cNvSpPr txBox="1"/>
          <p:nvPr/>
        </p:nvSpPr>
        <p:spPr>
          <a:xfrm>
            <a:off x="19334266" y="12603962"/>
            <a:ext cx="4063200" cy="781800"/>
          </a:xfrm>
          <a:prstGeom prst="rect">
            <a:avLst/>
          </a:prstGeom>
          <a:noFill/>
          <a:ln>
            <a:noFill/>
          </a:ln>
        </p:spPr>
        <p:txBody>
          <a:bodyPr anchorCtr="0" anchor="t" bIns="219400" lIns="219400" spcFirstLastPara="1" rIns="219400" wrap="square" tIns="219400">
            <a:spAutoFit/>
          </a:bodyPr>
          <a:lstStyle/>
          <a:p>
            <a:pPr indent="0" lvl="0" marL="0" marR="0" rtl="0" algn="r">
              <a:lnSpc>
                <a:spcPct val="100000"/>
              </a:lnSpc>
              <a:spcBef>
                <a:spcPts val="0"/>
              </a:spcBef>
              <a:spcAft>
                <a:spcPts val="0"/>
              </a:spcAft>
              <a:buClr>
                <a:srgbClr val="000000"/>
              </a:buClr>
              <a:buSzPts val="2200"/>
              <a:buFont typeface="Arial"/>
              <a:buNone/>
            </a:pPr>
            <a:r>
              <a:rPr b="1" i="0" lang="en-US" sz="2200" u="none" cap="none" strike="noStrike">
                <a:solidFill>
                  <a:srgbClr val="422B72"/>
                </a:solidFill>
                <a:latin typeface="Century Gothic"/>
                <a:ea typeface="Century Gothic"/>
                <a:cs typeface="Century Gothic"/>
                <a:sym typeface="Century Gothic"/>
              </a:rPr>
              <a:t>DATA SOCIETY © 2021</a:t>
            </a:r>
            <a:endParaRPr b="0" i="0" sz="2800" u="none" cap="none" strike="noStrike">
              <a:solidFill>
                <a:srgbClr val="000000"/>
              </a:solidFill>
              <a:latin typeface="Arial"/>
              <a:ea typeface="Arial"/>
              <a:cs typeface="Arial"/>
              <a:sym typeface="Arial"/>
            </a:endParaRPr>
          </a:p>
        </p:txBody>
      </p:sp>
      <p:sp>
        <p:nvSpPr>
          <p:cNvPr id="86" name="Google Shape;86;p13"/>
          <p:cNvSpPr txBox="1"/>
          <p:nvPr/>
        </p:nvSpPr>
        <p:spPr>
          <a:xfrm>
            <a:off x="831200" y="1068660"/>
            <a:ext cx="9210300" cy="1644000"/>
          </a:xfrm>
          <a:prstGeom prst="rect">
            <a:avLst/>
          </a:prstGeom>
          <a:noFill/>
          <a:ln>
            <a:noFill/>
          </a:ln>
        </p:spPr>
        <p:txBody>
          <a:bodyPr anchorCtr="0" anchor="t" bIns="182850" lIns="182850" spcFirstLastPara="1" rIns="182850" wrap="square" tIns="182850">
            <a:normAutofit/>
          </a:bodyPr>
          <a:lstStyle/>
          <a:p>
            <a:pPr indent="0" lvl="0" marL="0" marR="0" rtl="0" algn="l">
              <a:lnSpc>
                <a:spcPct val="100000"/>
              </a:lnSpc>
              <a:spcBef>
                <a:spcPts val="0"/>
              </a:spcBef>
              <a:spcAft>
                <a:spcPts val="0"/>
              </a:spcAft>
              <a:buClr>
                <a:schemeClr val="dk1"/>
              </a:buClr>
              <a:buSzPts val="5600"/>
              <a:buFont typeface="Century Gothic"/>
              <a:buNone/>
            </a:pPr>
            <a:r>
              <a:rPr b="1" i="0" lang="en-US" sz="7200" u="none" cap="none" strike="noStrike">
                <a:solidFill>
                  <a:schemeClr val="dk1"/>
                </a:solidFill>
                <a:latin typeface="Century Gothic"/>
                <a:ea typeface="Century Gothic"/>
                <a:cs typeface="Century Gothic"/>
                <a:sym typeface="Century Gothic"/>
              </a:rPr>
              <a:t>Who we are</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out this course">
  <p:cSld name="About this course">
    <p:spTree>
      <p:nvGrpSpPr>
        <p:cNvPr id="87" name="Shape 87"/>
        <p:cNvGrpSpPr/>
        <p:nvPr/>
      </p:nvGrpSpPr>
      <p:grpSpPr>
        <a:xfrm>
          <a:off x="0" y="0"/>
          <a:ext cx="0" cy="0"/>
          <a:chOff x="0" y="0"/>
          <a:chExt cx="0" cy="0"/>
        </a:xfrm>
      </p:grpSpPr>
      <p:sp>
        <p:nvSpPr>
          <p:cNvPr id="88" name="Google Shape;88;p14"/>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id="89" name="Google Shape;89;p14"/>
          <p:cNvPicPr preferRelativeResize="0"/>
          <p:nvPr/>
        </p:nvPicPr>
        <p:blipFill rotWithShape="1">
          <a:blip r:embed="rId2">
            <a:alphaModFix/>
          </a:blip>
          <a:srcRect b="0" l="0" r="0" t="0"/>
          <a:stretch/>
        </p:blipFill>
        <p:spPr>
          <a:xfrm>
            <a:off x="14742831" y="3314742"/>
            <a:ext cx="7226830" cy="9120500"/>
          </a:xfrm>
          <a:prstGeom prst="rect">
            <a:avLst/>
          </a:prstGeom>
          <a:noFill/>
          <a:ln>
            <a:noFill/>
          </a:ln>
        </p:spPr>
      </p:pic>
      <p:sp>
        <p:nvSpPr>
          <p:cNvPr id="90" name="Google Shape;90;p14"/>
          <p:cNvSpPr txBox="1"/>
          <p:nvPr/>
        </p:nvSpPr>
        <p:spPr>
          <a:xfrm>
            <a:off x="831200" y="1068660"/>
            <a:ext cx="9210300" cy="1644000"/>
          </a:xfrm>
          <a:prstGeom prst="rect">
            <a:avLst/>
          </a:prstGeom>
          <a:noFill/>
          <a:ln>
            <a:noFill/>
          </a:ln>
        </p:spPr>
        <p:txBody>
          <a:bodyPr anchorCtr="0" anchor="t" bIns="182850" lIns="182850" spcFirstLastPara="1" rIns="182850" wrap="square" tIns="182850">
            <a:normAutofit/>
          </a:bodyPr>
          <a:lstStyle/>
          <a:p>
            <a:pPr indent="0" lvl="0" marL="0" marR="0" rtl="0" algn="l">
              <a:lnSpc>
                <a:spcPct val="100000"/>
              </a:lnSpc>
              <a:spcBef>
                <a:spcPts val="0"/>
              </a:spcBef>
              <a:spcAft>
                <a:spcPts val="0"/>
              </a:spcAft>
              <a:buClr>
                <a:schemeClr val="dk1"/>
              </a:buClr>
              <a:buSzPts val="5600"/>
              <a:buFont typeface="Century Gothic"/>
              <a:buNone/>
            </a:pPr>
            <a:r>
              <a:rPr b="1" i="0" lang="en-US" sz="7200" u="none" cap="none" strike="noStrike">
                <a:solidFill>
                  <a:schemeClr val="dk1"/>
                </a:solidFill>
                <a:latin typeface="Century Gothic"/>
                <a:ea typeface="Century Gothic"/>
                <a:cs typeface="Century Gothic"/>
                <a:sym typeface="Century Gothic"/>
              </a:rPr>
              <a:t>About the course</a:t>
            </a:r>
            <a:endParaRPr b="0" i="0" sz="2800" u="none" cap="none" strike="noStrike">
              <a:solidFill>
                <a:srgbClr val="000000"/>
              </a:solidFill>
              <a:latin typeface="Arial"/>
              <a:ea typeface="Arial"/>
              <a:cs typeface="Arial"/>
              <a:sym typeface="Arial"/>
            </a:endParaRPr>
          </a:p>
        </p:txBody>
      </p:sp>
      <p:sp>
        <p:nvSpPr>
          <p:cNvPr id="91" name="Google Shape;91;p14"/>
          <p:cNvSpPr txBox="1"/>
          <p:nvPr>
            <p:ph idx="1" type="body"/>
          </p:nvPr>
        </p:nvSpPr>
        <p:spPr>
          <a:xfrm>
            <a:off x="831198" y="3314740"/>
            <a:ext cx="12970500" cy="9120600"/>
          </a:xfrm>
          <a:prstGeom prst="rect">
            <a:avLst/>
          </a:prstGeom>
          <a:solidFill>
            <a:schemeClr val="lt1"/>
          </a:solid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your instructor">
  <p:cSld name="Meet your instructor">
    <p:bg>
      <p:bgPr>
        <a:solidFill>
          <a:srgbClr val="422772"/>
        </a:solidFill>
      </p:bgPr>
    </p:bg>
    <p:spTree>
      <p:nvGrpSpPr>
        <p:cNvPr id="92" name="Shape 92"/>
        <p:cNvGrpSpPr/>
        <p:nvPr/>
      </p:nvGrpSpPr>
      <p:grpSpPr>
        <a:xfrm>
          <a:off x="0" y="0"/>
          <a:ext cx="0" cy="0"/>
          <a:chOff x="0" y="0"/>
          <a:chExt cx="0" cy="0"/>
        </a:xfrm>
      </p:grpSpPr>
      <p:sp>
        <p:nvSpPr>
          <p:cNvPr id="93" name="Google Shape;93;p15"/>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94" name="Google Shape;94;p15"/>
          <p:cNvSpPr txBox="1"/>
          <p:nvPr/>
        </p:nvSpPr>
        <p:spPr>
          <a:xfrm>
            <a:off x="812776" y="1070242"/>
            <a:ext cx="6007200" cy="4913400"/>
          </a:xfrm>
          <a:prstGeom prst="rect">
            <a:avLst/>
          </a:prstGeom>
          <a:noFill/>
          <a:ln>
            <a:noFill/>
          </a:ln>
        </p:spPr>
        <p:txBody>
          <a:bodyPr anchorCtr="0" anchor="t" bIns="182850" lIns="182850" spcFirstLastPara="1" rIns="182850" wrap="square" tIns="182850">
            <a:normAutofit/>
          </a:bodyPr>
          <a:lstStyle/>
          <a:p>
            <a:pPr indent="0" lvl="0" marL="0" marR="0" rtl="0" algn="l">
              <a:lnSpc>
                <a:spcPct val="100000"/>
              </a:lnSpc>
              <a:spcBef>
                <a:spcPts val="0"/>
              </a:spcBef>
              <a:spcAft>
                <a:spcPts val="0"/>
              </a:spcAft>
              <a:buClr>
                <a:srgbClr val="FFFFFF"/>
              </a:buClr>
              <a:buSzPts val="6400"/>
              <a:buFont typeface="Century Gothic"/>
              <a:buNone/>
            </a:pPr>
            <a:r>
              <a:rPr b="1" i="0" lang="en-US" sz="7200" u="none" cap="none" strike="noStrike">
                <a:solidFill>
                  <a:srgbClr val="FFFFFF"/>
                </a:solidFill>
                <a:latin typeface="Century Gothic"/>
                <a:ea typeface="Century Gothic"/>
                <a:cs typeface="Century Gothic"/>
                <a:sym typeface="Century Gothic"/>
              </a:rPr>
              <a:t>Meet your instructor</a:t>
            </a:r>
            <a:endParaRPr b="0" i="0" sz="2800" u="none" cap="none" strike="noStrike">
              <a:solidFill>
                <a:srgbClr val="000000"/>
              </a:solidFill>
              <a:latin typeface="Arial"/>
              <a:ea typeface="Arial"/>
              <a:cs typeface="Arial"/>
              <a:sym typeface="Arial"/>
            </a:endParaRPr>
          </a:p>
        </p:txBody>
      </p:sp>
      <p:sp>
        <p:nvSpPr>
          <p:cNvPr id="95" name="Google Shape;95;p15"/>
          <p:cNvSpPr txBox="1"/>
          <p:nvPr/>
        </p:nvSpPr>
        <p:spPr>
          <a:xfrm>
            <a:off x="22593222" y="12435244"/>
            <a:ext cx="1463100" cy="1049700"/>
          </a:xfrm>
          <a:prstGeom prst="rect">
            <a:avLst/>
          </a:prstGeom>
          <a:noFill/>
          <a:ln>
            <a:noFill/>
          </a:ln>
        </p:spPr>
        <p:txBody>
          <a:bodyPr anchorCtr="0" anchor="ctr" bIns="182850" lIns="182850" spcFirstLastPara="1" rIns="182850" wrap="square" tIns="182850">
            <a:normAutofit/>
          </a:bodyPr>
          <a:lstStyle/>
          <a:p>
            <a:pPr indent="0" lvl="0" marL="0" marR="0" rtl="0" algn="r">
              <a:lnSpc>
                <a:spcPct val="100000"/>
              </a:lnSpc>
              <a:spcBef>
                <a:spcPts val="0"/>
              </a:spcBef>
              <a:spcAft>
                <a:spcPts val="0"/>
              </a:spcAft>
              <a:buClr>
                <a:schemeClr val="accent1"/>
              </a:buClr>
              <a:buSzPts val="2400"/>
              <a:buFont typeface="Century Gothic"/>
              <a:buNone/>
            </a:pPr>
            <a:fld id="{00000000-1234-1234-1234-123412341234}" type="slidenum">
              <a:rPr b="0" i="0" lang="en-US" sz="2400" u="none" cap="none" strike="noStrike">
                <a:solidFill>
                  <a:schemeClr val="accent1"/>
                </a:solidFill>
                <a:latin typeface="Century Gothic"/>
                <a:ea typeface="Century Gothic"/>
                <a:cs typeface="Century Gothic"/>
                <a:sym typeface="Century Gothic"/>
              </a:rPr>
              <a:t>‹#›</a:t>
            </a:fld>
            <a:endParaRPr b="0" i="0" sz="2400" u="none" cap="none" strike="noStrike">
              <a:solidFill>
                <a:schemeClr val="accent1"/>
              </a:solidFill>
              <a:latin typeface="Century Gothic"/>
              <a:ea typeface="Century Gothic"/>
              <a:cs typeface="Century Gothic"/>
              <a:sym typeface="Century Gothic"/>
            </a:endParaRPr>
          </a:p>
        </p:txBody>
      </p:sp>
      <p:sp>
        <p:nvSpPr>
          <p:cNvPr id="96" name="Google Shape;96;p15"/>
          <p:cNvSpPr/>
          <p:nvPr/>
        </p:nvSpPr>
        <p:spPr>
          <a:xfrm>
            <a:off x="7964616" y="384904"/>
            <a:ext cx="14819100" cy="13337400"/>
          </a:xfrm>
          <a:prstGeom prst="ellipse">
            <a:avLst/>
          </a:prstGeom>
          <a:solidFill>
            <a:srgbClr val="FFFFFF"/>
          </a:solidFill>
          <a:ln>
            <a:noFill/>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97" name="Google Shape;97;p15"/>
          <p:cNvSpPr/>
          <p:nvPr/>
        </p:nvSpPr>
        <p:spPr>
          <a:xfrm>
            <a:off x="7256014" y="-252840"/>
            <a:ext cx="16236000" cy="14612400"/>
          </a:xfrm>
          <a:prstGeom prst="ellipse">
            <a:avLst/>
          </a:prstGeom>
          <a:noFill/>
          <a:ln cap="flat" cmpd="sng" w="9525">
            <a:solidFill>
              <a:srgbClr val="845BA3"/>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98" name="Google Shape;98;p15"/>
          <p:cNvSpPr/>
          <p:nvPr/>
        </p:nvSpPr>
        <p:spPr>
          <a:xfrm>
            <a:off x="679614" y="6273344"/>
            <a:ext cx="3137700" cy="2823900"/>
          </a:xfrm>
          <a:prstGeom prst="ellipse">
            <a:avLst/>
          </a:prstGeom>
          <a:solidFill>
            <a:srgbClr val="FFFFFF"/>
          </a:solidFill>
          <a:ln>
            <a:noFill/>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99" name="Google Shape;99;p15"/>
          <p:cNvSpPr/>
          <p:nvPr/>
        </p:nvSpPr>
        <p:spPr>
          <a:xfrm>
            <a:off x="1137544" y="6444254"/>
            <a:ext cx="6890700" cy="6201600"/>
          </a:xfrm>
          <a:prstGeom prst="ellipse">
            <a:avLst/>
          </a:prstGeom>
          <a:solidFill>
            <a:schemeClr val="accent6"/>
          </a:solidFill>
          <a:ln>
            <a:noFill/>
          </a:ln>
        </p:spPr>
        <p:txBody>
          <a:bodyPr anchorCtr="0" anchor="ctr" bIns="219400" lIns="219400" spcFirstLastPara="1" rIns="219400" wrap="square" tIns="219400">
            <a:noAutofit/>
          </a:bodyPr>
          <a:lstStyle/>
          <a:p>
            <a:pPr indent="0" lvl="0" marL="0" marR="0" rtl="0" algn="ctr">
              <a:lnSpc>
                <a:spcPct val="100000"/>
              </a:lnSpc>
              <a:spcBef>
                <a:spcPts val="0"/>
              </a:spcBef>
              <a:spcAft>
                <a:spcPts val="0"/>
              </a:spcAft>
              <a:buClr>
                <a:srgbClr val="FF00FF"/>
              </a:buClr>
              <a:buSzPts val="1900"/>
              <a:buFont typeface="Century Gothic"/>
              <a:buNone/>
            </a:pPr>
            <a:r>
              <a:rPr b="0" i="0" lang="en-US" sz="1900" u="none" cap="none" strike="noStrike">
                <a:solidFill>
                  <a:srgbClr val="FF00FF"/>
                </a:solidFill>
                <a:latin typeface="Century Gothic"/>
                <a:ea typeface="Century Gothic"/>
                <a:cs typeface="Century Gothic"/>
                <a:sym typeface="Century Gothic"/>
              </a:rPr>
              <a:t>Cover with image; right-click and select clipping mask - circle</a:t>
            </a:r>
            <a:endParaRPr b="0" i="0" sz="1900" u="none" cap="none" strike="noStrike">
              <a:solidFill>
                <a:srgbClr val="FF00FF"/>
              </a:solidFill>
              <a:latin typeface="Century Gothic"/>
              <a:ea typeface="Century Gothic"/>
              <a:cs typeface="Century Gothic"/>
              <a:sym typeface="Century Gothic"/>
            </a:endParaRPr>
          </a:p>
        </p:txBody>
      </p:sp>
      <p:sp>
        <p:nvSpPr>
          <p:cNvPr id="100" name="Google Shape;100;p15"/>
          <p:cNvSpPr txBox="1"/>
          <p:nvPr/>
        </p:nvSpPr>
        <p:spPr>
          <a:xfrm>
            <a:off x="19334266" y="12603962"/>
            <a:ext cx="4063200" cy="781800"/>
          </a:xfrm>
          <a:prstGeom prst="rect">
            <a:avLst/>
          </a:prstGeom>
          <a:noFill/>
          <a:ln>
            <a:noFill/>
          </a:ln>
        </p:spPr>
        <p:txBody>
          <a:bodyPr anchorCtr="0" anchor="t" bIns="219400" lIns="219400" spcFirstLastPara="1" rIns="219400" wrap="square" tIns="219400">
            <a:spAutoFit/>
          </a:bodyPr>
          <a:lstStyle/>
          <a:p>
            <a:pPr indent="0" lvl="0" marL="0" marR="0" rtl="0" algn="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Century Gothic"/>
                <a:ea typeface="Century Gothic"/>
                <a:cs typeface="Century Gothic"/>
                <a:sym typeface="Century Gothic"/>
              </a:rPr>
              <a:t>DATA SOCIETY © 2021</a:t>
            </a:r>
            <a:endParaRPr b="0" i="0" sz="2800" u="none" cap="none" strike="noStrike">
              <a:solidFill>
                <a:srgbClr val="000000"/>
              </a:solidFill>
              <a:latin typeface="Arial"/>
              <a:ea typeface="Arial"/>
              <a:cs typeface="Arial"/>
              <a:sym typeface="Arial"/>
            </a:endParaRPr>
          </a:p>
        </p:txBody>
      </p:sp>
      <p:sp>
        <p:nvSpPr>
          <p:cNvPr id="101" name="Google Shape;101;p15"/>
          <p:cNvSpPr txBox="1"/>
          <p:nvPr>
            <p:ph idx="1" type="body"/>
          </p:nvPr>
        </p:nvSpPr>
        <p:spPr>
          <a:xfrm>
            <a:off x="10188576" y="4848226"/>
            <a:ext cx="10217100" cy="6178500"/>
          </a:xfrm>
          <a:prstGeom prst="rect">
            <a:avLst/>
          </a:prstGeom>
          <a:noFill/>
          <a:ln>
            <a:noFill/>
          </a:ln>
        </p:spPr>
        <p:txBody>
          <a:bodyPr anchorCtr="0" anchor="t" bIns="182850" lIns="182850" spcFirstLastPara="1" rIns="182850" wrap="square" tIns="182850">
            <a:normAutofit/>
          </a:bodyPr>
          <a:lstStyle>
            <a:lvl1pPr indent="-228600" lvl="0" marL="457200" algn="l">
              <a:lnSpc>
                <a:spcPct val="115000"/>
              </a:lnSpc>
              <a:spcBef>
                <a:spcPts val="0"/>
              </a:spcBef>
              <a:spcAft>
                <a:spcPts val="0"/>
              </a:spcAft>
              <a:buSzPts val="3600"/>
              <a:buNone/>
              <a:defRPr sz="4000"/>
            </a:lvl1pPr>
            <a:lvl2pPr indent="-406400" lvl="1" marL="914400" algn="l">
              <a:lnSpc>
                <a:spcPct val="115000"/>
              </a:lnSpc>
              <a:spcBef>
                <a:spcPts val="0"/>
              </a:spcBef>
              <a:spcAft>
                <a:spcPts val="0"/>
              </a:spcAft>
              <a:buSzPts val="2800"/>
              <a:buChar char="○"/>
              <a:defRPr/>
            </a:lvl2pPr>
            <a:lvl3pPr indent="-406400" lvl="2" marL="1371600" algn="l">
              <a:lnSpc>
                <a:spcPct val="115000"/>
              </a:lnSpc>
              <a:spcBef>
                <a:spcPts val="0"/>
              </a:spcBef>
              <a:spcAft>
                <a:spcPts val="0"/>
              </a:spcAft>
              <a:buSzPts val="2800"/>
              <a:buChar char="■"/>
              <a:defRPr/>
            </a:lvl3pPr>
            <a:lvl4pPr indent="-406400" lvl="3" marL="1828800" algn="l">
              <a:lnSpc>
                <a:spcPct val="115000"/>
              </a:lnSpc>
              <a:spcBef>
                <a:spcPts val="0"/>
              </a:spcBef>
              <a:spcAft>
                <a:spcPts val="0"/>
              </a:spcAft>
              <a:buSzPts val="2800"/>
              <a:buChar char="●"/>
              <a:defRPr/>
            </a:lvl4pPr>
            <a:lvl5pPr indent="-406400" lvl="4" marL="2286000" algn="l">
              <a:lnSpc>
                <a:spcPct val="115000"/>
              </a:lnSpc>
              <a:spcBef>
                <a:spcPts val="0"/>
              </a:spcBef>
              <a:spcAft>
                <a:spcPts val="0"/>
              </a:spcAft>
              <a:buSzPts val="2800"/>
              <a:buChar char="○"/>
              <a:defRPr/>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
        <p:nvSpPr>
          <p:cNvPr id="102" name="Google Shape;102;p15"/>
          <p:cNvSpPr txBox="1"/>
          <p:nvPr>
            <p:ph idx="2" type="body"/>
          </p:nvPr>
        </p:nvSpPr>
        <p:spPr>
          <a:xfrm>
            <a:off x="10188576" y="2689226"/>
            <a:ext cx="10217100" cy="1660500"/>
          </a:xfrm>
          <a:prstGeom prst="rect">
            <a:avLst/>
          </a:prstGeom>
          <a:noFill/>
          <a:ln>
            <a:noFill/>
          </a:ln>
        </p:spPr>
        <p:txBody>
          <a:bodyPr anchorCtr="0" anchor="t" bIns="182850" lIns="182850" spcFirstLastPara="1" rIns="182850" wrap="square" tIns="182850">
            <a:normAutofit/>
          </a:bodyPr>
          <a:lstStyle>
            <a:lvl1pPr indent="-228600" lvl="0" marL="457200" algn="l">
              <a:lnSpc>
                <a:spcPct val="115000"/>
              </a:lnSpc>
              <a:spcBef>
                <a:spcPts val="0"/>
              </a:spcBef>
              <a:spcAft>
                <a:spcPts val="0"/>
              </a:spcAft>
              <a:buSzPts val="3600"/>
              <a:buNone/>
              <a:defRPr b="0" i="1" sz="5600"/>
            </a:lvl1pPr>
            <a:lvl2pPr indent="-406400" lvl="1" marL="914400" algn="l">
              <a:lnSpc>
                <a:spcPct val="115000"/>
              </a:lnSpc>
              <a:spcBef>
                <a:spcPts val="0"/>
              </a:spcBef>
              <a:spcAft>
                <a:spcPts val="0"/>
              </a:spcAft>
              <a:buSzPts val="2800"/>
              <a:buChar char="○"/>
              <a:defRPr/>
            </a:lvl2pPr>
            <a:lvl3pPr indent="-406400" lvl="2" marL="1371600" algn="l">
              <a:lnSpc>
                <a:spcPct val="115000"/>
              </a:lnSpc>
              <a:spcBef>
                <a:spcPts val="0"/>
              </a:spcBef>
              <a:spcAft>
                <a:spcPts val="0"/>
              </a:spcAft>
              <a:buSzPts val="2800"/>
              <a:buChar char="■"/>
              <a:defRPr/>
            </a:lvl3pPr>
            <a:lvl4pPr indent="-406400" lvl="3" marL="1828800" algn="l">
              <a:lnSpc>
                <a:spcPct val="115000"/>
              </a:lnSpc>
              <a:spcBef>
                <a:spcPts val="0"/>
              </a:spcBef>
              <a:spcAft>
                <a:spcPts val="0"/>
              </a:spcAft>
              <a:buSzPts val="2800"/>
              <a:buChar char="●"/>
              <a:defRPr/>
            </a:lvl4pPr>
            <a:lvl5pPr indent="-406400" lvl="4" marL="2286000" algn="l">
              <a:lnSpc>
                <a:spcPct val="115000"/>
              </a:lnSpc>
              <a:spcBef>
                <a:spcPts val="0"/>
              </a:spcBef>
              <a:spcAft>
                <a:spcPts val="0"/>
              </a:spcAft>
              <a:buSzPts val="2800"/>
              <a:buChar char="○"/>
              <a:defRPr/>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est practices for virtual learning">
  <p:cSld name="Best practices for virtual learning">
    <p:spTree>
      <p:nvGrpSpPr>
        <p:cNvPr id="103" name="Shape 103"/>
        <p:cNvGrpSpPr/>
        <p:nvPr/>
      </p:nvGrpSpPr>
      <p:grpSpPr>
        <a:xfrm>
          <a:off x="0" y="0"/>
          <a:ext cx="0" cy="0"/>
          <a:chOff x="0" y="0"/>
          <a:chExt cx="0" cy="0"/>
        </a:xfrm>
      </p:grpSpPr>
      <p:sp>
        <p:nvSpPr>
          <p:cNvPr id="104" name="Google Shape;104;p16"/>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05" name="Google Shape;105;p16"/>
          <p:cNvSpPr/>
          <p:nvPr/>
        </p:nvSpPr>
        <p:spPr>
          <a:xfrm>
            <a:off x="18148834" y="2470926"/>
            <a:ext cx="10352100" cy="9331500"/>
          </a:xfrm>
          <a:prstGeom prst="ellipse">
            <a:avLst/>
          </a:prstGeom>
          <a:noFill/>
          <a:ln cap="flat" cmpd="sng" w="38100">
            <a:solidFill>
              <a:srgbClr val="FF350F"/>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06" name="Google Shape;106;p16"/>
          <p:cNvSpPr/>
          <p:nvPr/>
        </p:nvSpPr>
        <p:spPr>
          <a:xfrm>
            <a:off x="19704866" y="3650338"/>
            <a:ext cx="7695900" cy="6937200"/>
          </a:xfrm>
          <a:prstGeom prst="ellipse">
            <a:avLst/>
          </a:prstGeom>
          <a:noFill/>
          <a:ln cap="flat" cmpd="sng" w="38100">
            <a:solidFill>
              <a:srgbClr val="845BA3"/>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07" name="Google Shape;107;p16"/>
          <p:cNvSpPr txBox="1"/>
          <p:nvPr/>
        </p:nvSpPr>
        <p:spPr>
          <a:xfrm>
            <a:off x="831200" y="3430956"/>
            <a:ext cx="16438200" cy="8188800"/>
          </a:xfrm>
          <a:prstGeom prst="rect">
            <a:avLst/>
          </a:prstGeom>
          <a:noFill/>
          <a:ln>
            <a:noFill/>
          </a:ln>
        </p:spPr>
        <p:txBody>
          <a:bodyPr anchorCtr="0" anchor="t" bIns="91400" lIns="182850" spcFirstLastPara="1" rIns="182850" wrap="square" tIns="91400">
            <a:spAutoFit/>
          </a:bodyPr>
          <a:lstStyle/>
          <a:p>
            <a:pPr indent="-914400" lvl="0" marL="914400" marR="0" rtl="0" algn="l">
              <a:lnSpc>
                <a:spcPct val="100000"/>
              </a:lnSpc>
              <a:spcBef>
                <a:spcPts val="0"/>
              </a:spcBef>
              <a:spcAft>
                <a:spcPts val="0"/>
              </a:spcAft>
              <a:buClr>
                <a:schemeClr val="dk2"/>
              </a:buClr>
              <a:buSzPts val="4000"/>
              <a:buFont typeface="Century Gothic"/>
              <a:buAutoNum type="arabicPeriod"/>
            </a:pPr>
            <a:r>
              <a:rPr b="0" i="0" lang="en-US" sz="4000" u="none" cap="none" strike="noStrike">
                <a:solidFill>
                  <a:schemeClr val="dk2"/>
                </a:solidFill>
                <a:latin typeface="Century Gothic"/>
                <a:ea typeface="Century Gothic"/>
                <a:cs typeface="Century Gothic"/>
                <a:sym typeface="Century Gothic"/>
              </a:rPr>
              <a:t>Find a quiet place, free of as many distractions as possible. Headphones are recommended.</a:t>
            </a:r>
            <a:endParaRPr b="0" i="0" sz="2800" u="none" cap="none" strike="noStrike">
              <a:solidFill>
                <a:srgbClr val="000000"/>
              </a:solidFill>
              <a:latin typeface="Arial"/>
              <a:ea typeface="Arial"/>
              <a:cs typeface="Arial"/>
              <a:sym typeface="Arial"/>
            </a:endParaRPr>
          </a:p>
          <a:p>
            <a:pPr indent="-660400" lvl="0" marL="914400" marR="0" rtl="0" algn="l">
              <a:lnSpc>
                <a:spcPct val="100000"/>
              </a:lnSpc>
              <a:spcBef>
                <a:spcPts val="0"/>
              </a:spcBef>
              <a:spcAft>
                <a:spcPts val="0"/>
              </a:spcAft>
              <a:buClr>
                <a:schemeClr val="dk1"/>
              </a:buClr>
              <a:buSzPts val="4000"/>
              <a:buFont typeface="Century Gothic"/>
              <a:buNone/>
            </a:pPr>
            <a:r>
              <a:t/>
            </a:r>
            <a:endParaRPr b="0" i="0" sz="4000" u="none" cap="none" strike="noStrike">
              <a:solidFill>
                <a:schemeClr val="dk1"/>
              </a:solidFill>
              <a:latin typeface="Century Gothic"/>
              <a:ea typeface="Century Gothic"/>
              <a:cs typeface="Century Gothic"/>
              <a:sym typeface="Century Gothic"/>
            </a:endParaRPr>
          </a:p>
          <a:p>
            <a:pPr indent="-914400" lvl="0" marL="914400" marR="0" rtl="0" algn="l">
              <a:lnSpc>
                <a:spcPct val="100000"/>
              </a:lnSpc>
              <a:spcBef>
                <a:spcPts val="0"/>
              </a:spcBef>
              <a:spcAft>
                <a:spcPts val="0"/>
              </a:spcAft>
              <a:buClr>
                <a:schemeClr val="dk2"/>
              </a:buClr>
              <a:buSzPts val="4000"/>
              <a:buFont typeface="Century Gothic"/>
              <a:buAutoNum type="arabicPeriod"/>
            </a:pPr>
            <a:r>
              <a:rPr b="0" i="0" lang="en-US" sz="4000" u="none" cap="none" strike="noStrike">
                <a:solidFill>
                  <a:schemeClr val="dk2"/>
                </a:solidFill>
                <a:latin typeface="Century Gothic"/>
                <a:ea typeface="Century Gothic"/>
                <a:cs typeface="Century Gothic"/>
                <a:sym typeface="Century Gothic"/>
              </a:rPr>
              <a:t>Stay on mute unless you are speaking.</a:t>
            </a:r>
            <a:endParaRPr b="0" i="0" sz="2800" u="none" cap="none" strike="noStrike">
              <a:solidFill>
                <a:srgbClr val="000000"/>
              </a:solidFill>
              <a:latin typeface="Arial"/>
              <a:ea typeface="Arial"/>
              <a:cs typeface="Arial"/>
              <a:sym typeface="Arial"/>
            </a:endParaRPr>
          </a:p>
          <a:p>
            <a:pPr indent="-660400" lvl="0" marL="914400" marR="0" rtl="0" algn="l">
              <a:lnSpc>
                <a:spcPct val="100000"/>
              </a:lnSpc>
              <a:spcBef>
                <a:spcPts val="0"/>
              </a:spcBef>
              <a:spcAft>
                <a:spcPts val="0"/>
              </a:spcAft>
              <a:buClr>
                <a:schemeClr val="dk1"/>
              </a:buClr>
              <a:buSzPts val="4000"/>
              <a:buFont typeface="Century Gothic"/>
              <a:buNone/>
            </a:pPr>
            <a:r>
              <a:t/>
            </a:r>
            <a:endParaRPr b="0" i="0" sz="4000" u="none" cap="none" strike="noStrike">
              <a:solidFill>
                <a:schemeClr val="dk2"/>
              </a:solidFill>
              <a:latin typeface="Century Gothic"/>
              <a:ea typeface="Century Gothic"/>
              <a:cs typeface="Century Gothic"/>
              <a:sym typeface="Century Gothic"/>
            </a:endParaRPr>
          </a:p>
          <a:p>
            <a:pPr indent="-914400" lvl="0" marL="914400" marR="0" rtl="0" algn="l">
              <a:lnSpc>
                <a:spcPct val="100000"/>
              </a:lnSpc>
              <a:spcBef>
                <a:spcPts val="0"/>
              </a:spcBef>
              <a:spcAft>
                <a:spcPts val="0"/>
              </a:spcAft>
              <a:buClr>
                <a:schemeClr val="dk2"/>
              </a:buClr>
              <a:buSzPts val="4000"/>
              <a:buFont typeface="Century Gothic"/>
              <a:buAutoNum type="arabicPeriod"/>
            </a:pPr>
            <a:r>
              <a:rPr b="0" i="0" lang="en-US" sz="4000" u="none" cap="none" strike="noStrike">
                <a:solidFill>
                  <a:schemeClr val="dk2"/>
                </a:solidFill>
                <a:latin typeface="Century Gothic"/>
                <a:ea typeface="Century Gothic"/>
                <a:cs typeface="Century Gothic"/>
                <a:sym typeface="Century Gothic"/>
              </a:rPr>
              <a:t>Remove or silence alerts from cell phones, e-mail pop-ups, etc. </a:t>
            </a:r>
            <a:endParaRPr b="0" i="0" sz="2800" u="none" cap="none" strike="noStrike">
              <a:solidFill>
                <a:srgbClr val="000000"/>
              </a:solidFill>
              <a:latin typeface="Arial"/>
              <a:ea typeface="Arial"/>
              <a:cs typeface="Arial"/>
              <a:sym typeface="Arial"/>
            </a:endParaRPr>
          </a:p>
          <a:p>
            <a:pPr indent="-660400" lvl="0" marL="914400" marR="0" rtl="0" algn="l">
              <a:lnSpc>
                <a:spcPct val="100000"/>
              </a:lnSpc>
              <a:spcBef>
                <a:spcPts val="0"/>
              </a:spcBef>
              <a:spcAft>
                <a:spcPts val="0"/>
              </a:spcAft>
              <a:buClr>
                <a:schemeClr val="dk1"/>
              </a:buClr>
              <a:buSzPts val="4000"/>
              <a:buFont typeface="Century Gothic"/>
              <a:buNone/>
            </a:pPr>
            <a:r>
              <a:t/>
            </a:r>
            <a:endParaRPr b="0" i="0" sz="4000" u="none" cap="none" strike="noStrike">
              <a:solidFill>
                <a:schemeClr val="dk1"/>
              </a:solidFill>
              <a:latin typeface="Century Gothic"/>
              <a:ea typeface="Century Gothic"/>
              <a:cs typeface="Century Gothic"/>
              <a:sym typeface="Century Gothic"/>
            </a:endParaRPr>
          </a:p>
          <a:p>
            <a:pPr indent="-914400" lvl="0" marL="914400" marR="0" rtl="0" algn="l">
              <a:lnSpc>
                <a:spcPct val="100000"/>
              </a:lnSpc>
              <a:spcBef>
                <a:spcPts val="0"/>
              </a:spcBef>
              <a:spcAft>
                <a:spcPts val="0"/>
              </a:spcAft>
              <a:buClr>
                <a:schemeClr val="dk2"/>
              </a:buClr>
              <a:buSzPts val="4000"/>
              <a:buFont typeface="Century Gothic"/>
              <a:buAutoNum type="arabicPeriod"/>
            </a:pPr>
            <a:r>
              <a:rPr b="0" i="0" lang="en-US" sz="4000" u="none" cap="none" strike="noStrike">
                <a:solidFill>
                  <a:schemeClr val="dk2"/>
                </a:solidFill>
                <a:latin typeface="Century Gothic"/>
                <a:ea typeface="Century Gothic"/>
                <a:cs typeface="Century Gothic"/>
                <a:sym typeface="Century Gothic"/>
              </a:rPr>
              <a:t>Participate in activities and ask questions. This will be interactive!</a:t>
            </a:r>
            <a:endParaRPr b="0" i="0" sz="2800" u="none" cap="none" strike="noStrike">
              <a:solidFill>
                <a:srgbClr val="000000"/>
              </a:solidFill>
              <a:latin typeface="Arial"/>
              <a:ea typeface="Arial"/>
              <a:cs typeface="Arial"/>
              <a:sym typeface="Arial"/>
            </a:endParaRPr>
          </a:p>
          <a:p>
            <a:pPr indent="-660400" lvl="0" marL="914400" marR="0" rtl="0" algn="l">
              <a:lnSpc>
                <a:spcPct val="100000"/>
              </a:lnSpc>
              <a:spcBef>
                <a:spcPts val="0"/>
              </a:spcBef>
              <a:spcAft>
                <a:spcPts val="0"/>
              </a:spcAft>
              <a:buClr>
                <a:schemeClr val="dk1"/>
              </a:buClr>
              <a:buSzPts val="4000"/>
              <a:buFont typeface="Century Gothic"/>
              <a:buNone/>
            </a:pPr>
            <a:r>
              <a:t/>
            </a:r>
            <a:endParaRPr b="0" i="0" sz="4000" u="none" cap="none" strike="noStrike">
              <a:solidFill>
                <a:schemeClr val="dk1"/>
              </a:solidFill>
              <a:latin typeface="Century Gothic"/>
              <a:ea typeface="Century Gothic"/>
              <a:cs typeface="Century Gothic"/>
              <a:sym typeface="Century Gothic"/>
            </a:endParaRPr>
          </a:p>
          <a:p>
            <a:pPr indent="-914400" lvl="0" marL="914400" marR="0" rtl="0" algn="l">
              <a:lnSpc>
                <a:spcPct val="100000"/>
              </a:lnSpc>
              <a:spcBef>
                <a:spcPts val="0"/>
              </a:spcBef>
              <a:spcAft>
                <a:spcPts val="0"/>
              </a:spcAft>
              <a:buClr>
                <a:schemeClr val="dk2"/>
              </a:buClr>
              <a:buSzPts val="4000"/>
              <a:buFont typeface="Century Gothic"/>
              <a:buAutoNum type="arabicPeriod"/>
            </a:pPr>
            <a:r>
              <a:rPr b="0" i="0" lang="en-US" sz="4000" u="none" cap="none" strike="noStrike">
                <a:solidFill>
                  <a:schemeClr val="dk2"/>
                </a:solidFill>
                <a:latin typeface="Century Gothic"/>
                <a:ea typeface="Century Gothic"/>
                <a:cs typeface="Century Gothic"/>
                <a:sym typeface="Century Gothic"/>
              </a:rPr>
              <a:t>Give your honest feedback so we can troubleshoot problems and improve the course.</a:t>
            </a:r>
            <a:endParaRPr b="0" i="0" sz="2800" u="none" cap="none" strike="noStrike">
              <a:solidFill>
                <a:srgbClr val="000000"/>
              </a:solidFill>
              <a:latin typeface="Arial"/>
              <a:ea typeface="Arial"/>
              <a:cs typeface="Arial"/>
              <a:sym typeface="Arial"/>
            </a:endParaRPr>
          </a:p>
        </p:txBody>
      </p:sp>
      <p:sp>
        <p:nvSpPr>
          <p:cNvPr id="108" name="Google Shape;108;p16"/>
          <p:cNvSpPr txBox="1"/>
          <p:nvPr/>
        </p:nvSpPr>
        <p:spPr>
          <a:xfrm>
            <a:off x="831200" y="1068660"/>
            <a:ext cx="16085100" cy="1644000"/>
          </a:xfrm>
          <a:prstGeom prst="rect">
            <a:avLst/>
          </a:prstGeom>
          <a:noFill/>
          <a:ln>
            <a:noFill/>
          </a:ln>
        </p:spPr>
        <p:txBody>
          <a:bodyPr anchorCtr="0" anchor="t" bIns="182850" lIns="182850" spcFirstLastPara="1" rIns="182850" wrap="square" tIns="182850">
            <a:normAutofit/>
          </a:bodyPr>
          <a:lstStyle/>
          <a:p>
            <a:pPr indent="0" lvl="0" marL="0" marR="0" rtl="0" algn="l">
              <a:lnSpc>
                <a:spcPct val="100000"/>
              </a:lnSpc>
              <a:spcBef>
                <a:spcPts val="0"/>
              </a:spcBef>
              <a:spcAft>
                <a:spcPts val="0"/>
              </a:spcAft>
              <a:buClr>
                <a:schemeClr val="dk1"/>
              </a:buClr>
              <a:buSzPts val="5600"/>
              <a:buFont typeface="Century Gothic"/>
              <a:buNone/>
            </a:pPr>
            <a:r>
              <a:rPr b="1" i="0" lang="en-US" sz="7200" u="none" cap="none" strike="noStrike">
                <a:solidFill>
                  <a:schemeClr val="dk1"/>
                </a:solidFill>
                <a:latin typeface="Century Gothic"/>
                <a:ea typeface="Century Gothic"/>
                <a:cs typeface="Century Gothic"/>
                <a:sym typeface="Century Gothic"/>
              </a:rPr>
              <a:t>Best practices for virtual learning</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ass materials">
  <p:cSld name="Class materials">
    <p:spTree>
      <p:nvGrpSpPr>
        <p:cNvPr id="109" name="Shape 109"/>
        <p:cNvGrpSpPr/>
        <p:nvPr/>
      </p:nvGrpSpPr>
      <p:grpSpPr>
        <a:xfrm>
          <a:off x="0" y="0"/>
          <a:ext cx="0" cy="0"/>
          <a:chOff x="0" y="0"/>
          <a:chExt cx="0" cy="0"/>
        </a:xfrm>
      </p:grpSpPr>
      <p:sp>
        <p:nvSpPr>
          <p:cNvPr id="110" name="Google Shape;110;p17"/>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11" name="Google Shape;111;p17"/>
          <p:cNvSpPr/>
          <p:nvPr/>
        </p:nvSpPr>
        <p:spPr>
          <a:xfrm>
            <a:off x="14558758" y="3648534"/>
            <a:ext cx="9047700" cy="8155800"/>
          </a:xfrm>
          <a:prstGeom prst="ellipse">
            <a:avLst/>
          </a:prstGeom>
          <a:solidFill>
            <a:schemeClr val="accent5"/>
          </a:solidFill>
          <a:ln cap="flat" cmpd="sng" w="38100">
            <a:solidFill>
              <a:schemeClr val="lt1"/>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12" name="Google Shape;112;p17"/>
          <p:cNvSpPr/>
          <p:nvPr/>
        </p:nvSpPr>
        <p:spPr>
          <a:xfrm>
            <a:off x="11785600" y="1490452"/>
            <a:ext cx="6890700" cy="6201600"/>
          </a:xfrm>
          <a:prstGeom prst="ellipse">
            <a:avLst/>
          </a:prstGeom>
          <a:solidFill>
            <a:schemeClr val="dk1"/>
          </a:solidFill>
          <a:ln cap="flat" cmpd="sng" w="38100">
            <a:solidFill>
              <a:schemeClr val="dk1"/>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ctr">
              <a:lnSpc>
                <a:spcPct val="100000"/>
              </a:lnSpc>
              <a:spcBef>
                <a:spcPts val="0"/>
              </a:spcBef>
              <a:spcAft>
                <a:spcPts val="0"/>
              </a:spcAft>
              <a:buClr>
                <a:schemeClr val="dk1"/>
              </a:buClr>
              <a:buSzPts val="1900"/>
              <a:buFont typeface="Century Gothic"/>
              <a:buNone/>
            </a:pPr>
            <a:r>
              <a:t/>
            </a:r>
            <a:endParaRPr b="0" i="0" sz="1900" u="none" cap="none" strike="noStrike">
              <a:solidFill>
                <a:srgbClr val="FF00FF"/>
              </a:solidFill>
              <a:latin typeface="Century Gothic"/>
              <a:ea typeface="Century Gothic"/>
              <a:cs typeface="Century Gothic"/>
              <a:sym typeface="Century Gothic"/>
            </a:endParaRPr>
          </a:p>
        </p:txBody>
      </p:sp>
      <p:sp>
        <p:nvSpPr>
          <p:cNvPr id="113" name="Google Shape;113;p17"/>
          <p:cNvSpPr/>
          <p:nvPr/>
        </p:nvSpPr>
        <p:spPr>
          <a:xfrm>
            <a:off x="11243100" y="6858000"/>
            <a:ext cx="5216100" cy="4694400"/>
          </a:xfrm>
          <a:prstGeom prst="ellipse">
            <a:avLst/>
          </a:prstGeom>
          <a:solidFill>
            <a:schemeClr val="accent3"/>
          </a:solidFill>
          <a:ln>
            <a:noFill/>
          </a:ln>
        </p:spPr>
        <p:txBody>
          <a:bodyPr anchorCtr="0" anchor="ctr" bIns="219400" lIns="219400" spcFirstLastPara="1" rIns="219400" wrap="square" tIns="219400">
            <a:noAutofit/>
          </a:bodyPr>
          <a:lstStyle/>
          <a:p>
            <a:pPr indent="0" lvl="0" marL="0" marR="0" rtl="0" algn="ctr">
              <a:lnSpc>
                <a:spcPct val="100000"/>
              </a:lnSpc>
              <a:spcBef>
                <a:spcPts val="0"/>
              </a:spcBef>
              <a:spcAft>
                <a:spcPts val="0"/>
              </a:spcAft>
              <a:buClr>
                <a:schemeClr val="dk1"/>
              </a:buClr>
              <a:buSzPts val="1900"/>
              <a:buFont typeface="Century Gothic"/>
              <a:buNone/>
            </a:pPr>
            <a:r>
              <a:t/>
            </a:r>
            <a:endParaRPr b="0" i="0" sz="1900" u="none" cap="none" strike="noStrike">
              <a:solidFill>
                <a:srgbClr val="FF00FF"/>
              </a:solidFill>
              <a:latin typeface="Century Gothic"/>
              <a:ea typeface="Century Gothic"/>
              <a:cs typeface="Century Gothic"/>
              <a:sym typeface="Century Gothic"/>
            </a:endParaRPr>
          </a:p>
        </p:txBody>
      </p:sp>
      <p:sp>
        <p:nvSpPr>
          <p:cNvPr id="114" name="Google Shape;114;p17"/>
          <p:cNvSpPr txBox="1"/>
          <p:nvPr>
            <p:ph idx="1" type="body"/>
          </p:nvPr>
        </p:nvSpPr>
        <p:spPr>
          <a:xfrm>
            <a:off x="831200" y="2887578"/>
            <a:ext cx="10458600" cy="9547800"/>
          </a:xfrm>
          <a:prstGeom prst="rect">
            <a:avLst/>
          </a:prstGeom>
          <a:noFill/>
          <a:ln>
            <a:noFill/>
          </a:ln>
        </p:spPr>
        <p:txBody>
          <a:bodyPr anchorCtr="0" anchor="t" bIns="182850" lIns="182850" spcFirstLastPara="1" rIns="182850" wrap="square" tIns="182850">
            <a:noAutofit/>
          </a:bodyPr>
          <a:lstStyle>
            <a:lvl1pPr indent="-228600" lvl="0" marL="457200" algn="l">
              <a:lnSpc>
                <a:spcPct val="115000"/>
              </a:lnSpc>
              <a:spcBef>
                <a:spcPts val="0"/>
              </a:spcBef>
              <a:spcAft>
                <a:spcPts val="0"/>
              </a:spcAft>
              <a:buSzPts val="3600"/>
              <a:buFont typeface="Arial"/>
              <a:buNone/>
              <a:defRPr sz="4000"/>
            </a:lvl1pPr>
            <a:lvl2pPr indent="-228600" lvl="1" marL="914400" algn="l">
              <a:lnSpc>
                <a:spcPct val="115000"/>
              </a:lnSpc>
              <a:spcBef>
                <a:spcPts val="0"/>
              </a:spcBef>
              <a:spcAft>
                <a:spcPts val="0"/>
              </a:spcAft>
              <a:buSzPts val="2800"/>
              <a:buNone/>
              <a:defRPr sz="3600"/>
            </a:lvl2pPr>
            <a:lvl3pPr indent="-406400" lvl="2" marL="1371600" algn="l">
              <a:lnSpc>
                <a:spcPct val="115000"/>
              </a:lnSpc>
              <a:spcBef>
                <a:spcPts val="0"/>
              </a:spcBef>
              <a:spcAft>
                <a:spcPts val="0"/>
              </a:spcAft>
              <a:buSzPts val="2800"/>
              <a:buChar char="■"/>
              <a:defRPr/>
            </a:lvl3pPr>
            <a:lvl4pPr indent="-406400" lvl="3" marL="1828800" algn="l">
              <a:lnSpc>
                <a:spcPct val="115000"/>
              </a:lnSpc>
              <a:spcBef>
                <a:spcPts val="0"/>
              </a:spcBef>
              <a:spcAft>
                <a:spcPts val="0"/>
              </a:spcAft>
              <a:buSzPts val="2800"/>
              <a:buChar char="●"/>
              <a:defRPr/>
            </a:lvl4pPr>
            <a:lvl5pPr indent="-406400" lvl="4" marL="2286000" algn="l">
              <a:lnSpc>
                <a:spcPct val="115000"/>
              </a:lnSpc>
              <a:spcBef>
                <a:spcPts val="0"/>
              </a:spcBef>
              <a:spcAft>
                <a:spcPts val="0"/>
              </a:spcAft>
              <a:buSzPts val="2800"/>
              <a:buChar char="○"/>
              <a:defRPr/>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
        <p:nvSpPr>
          <p:cNvPr id="115" name="Google Shape;115;p17"/>
          <p:cNvSpPr/>
          <p:nvPr>
            <p:ph idx="2" type="pic"/>
          </p:nvPr>
        </p:nvSpPr>
        <p:spPr>
          <a:xfrm>
            <a:off x="12192000" y="7208800"/>
            <a:ext cx="6014100" cy="3878400"/>
          </a:xfrm>
          <a:prstGeom prst="rect">
            <a:avLst/>
          </a:prstGeom>
          <a:solidFill>
            <a:schemeClr val="lt1"/>
          </a:solidFill>
          <a:ln cap="flat" cmpd="sng" w="9525">
            <a:solidFill>
              <a:schemeClr val="dk1"/>
            </a:solidFill>
            <a:prstDash val="solid"/>
            <a:round/>
            <a:headEnd len="sm" w="sm" type="none"/>
            <a:tailEnd len="sm" w="sm" type="none"/>
          </a:ln>
        </p:spPr>
      </p:sp>
      <p:sp>
        <p:nvSpPr>
          <p:cNvPr id="116" name="Google Shape;116;p17"/>
          <p:cNvSpPr/>
          <p:nvPr>
            <p:ph idx="3" type="pic"/>
          </p:nvPr>
        </p:nvSpPr>
        <p:spPr>
          <a:xfrm>
            <a:off x="16279742" y="3383318"/>
            <a:ext cx="4468200" cy="5488500"/>
          </a:xfrm>
          <a:prstGeom prst="rect">
            <a:avLst/>
          </a:prstGeom>
          <a:solidFill>
            <a:schemeClr val="lt1"/>
          </a:solidFill>
          <a:ln cap="flat" cmpd="sng" w="9525">
            <a:solidFill>
              <a:schemeClr val="dk1"/>
            </a:solidFill>
            <a:prstDash val="solid"/>
            <a:round/>
            <a:headEnd len="sm" w="sm" type="none"/>
            <a:tailEnd len="sm" w="sm" type="none"/>
          </a:ln>
        </p:spPr>
      </p:sp>
      <p:sp>
        <p:nvSpPr>
          <p:cNvPr id="117" name="Google Shape;117;p17"/>
          <p:cNvSpPr txBox="1"/>
          <p:nvPr/>
        </p:nvSpPr>
        <p:spPr>
          <a:xfrm>
            <a:off x="831200" y="1068660"/>
            <a:ext cx="16085100" cy="1644000"/>
          </a:xfrm>
          <a:prstGeom prst="rect">
            <a:avLst/>
          </a:prstGeom>
          <a:noFill/>
          <a:ln>
            <a:noFill/>
          </a:ln>
        </p:spPr>
        <p:txBody>
          <a:bodyPr anchorCtr="0" anchor="t" bIns="182850" lIns="182850" spcFirstLastPara="1" rIns="182850" wrap="square" tIns="182850">
            <a:normAutofit/>
          </a:bodyPr>
          <a:lstStyle/>
          <a:p>
            <a:pPr indent="0" lvl="0" marL="0" marR="0" rtl="0" algn="l">
              <a:lnSpc>
                <a:spcPct val="100000"/>
              </a:lnSpc>
              <a:spcBef>
                <a:spcPts val="0"/>
              </a:spcBef>
              <a:spcAft>
                <a:spcPts val="0"/>
              </a:spcAft>
              <a:buClr>
                <a:schemeClr val="dk1"/>
              </a:buClr>
              <a:buSzPts val="5600"/>
              <a:buFont typeface="Century Gothic"/>
              <a:buNone/>
            </a:pPr>
            <a:r>
              <a:rPr b="1" i="0" lang="en-US" sz="7200" u="none" cap="none" strike="noStrike">
                <a:solidFill>
                  <a:schemeClr val="dk1"/>
                </a:solidFill>
                <a:latin typeface="Century Gothic"/>
                <a:ea typeface="Century Gothic"/>
                <a:cs typeface="Century Gothic"/>
                <a:sym typeface="Century Gothic"/>
              </a:rPr>
              <a:t>Class materials</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118" name="Shape 118"/>
        <p:cNvGrpSpPr/>
        <p:nvPr/>
      </p:nvGrpSpPr>
      <p:grpSpPr>
        <a:xfrm>
          <a:off x="0" y="0"/>
          <a:ext cx="0" cy="0"/>
          <a:chOff x="0" y="0"/>
          <a:chExt cx="0" cy="0"/>
        </a:xfrm>
      </p:grpSpPr>
      <p:sp>
        <p:nvSpPr>
          <p:cNvPr id="119" name="Google Shape;119;p18"/>
          <p:cNvSpPr/>
          <p:nvPr/>
        </p:nvSpPr>
        <p:spPr>
          <a:xfrm>
            <a:off x="0" y="2805624"/>
            <a:ext cx="24384000" cy="9692700"/>
          </a:xfrm>
          <a:prstGeom prst="rect">
            <a:avLst/>
          </a:prstGeom>
          <a:solidFill>
            <a:schemeClr val="lt2"/>
          </a:solidFill>
          <a:ln>
            <a:noFill/>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20" name="Google Shape;120;p18"/>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21" name="Google Shape;121;p18"/>
          <p:cNvSpPr/>
          <p:nvPr/>
        </p:nvSpPr>
        <p:spPr>
          <a:xfrm>
            <a:off x="-3083758" y="8501984"/>
            <a:ext cx="12917700" cy="11644200"/>
          </a:xfrm>
          <a:prstGeom prst="ellipse">
            <a:avLst/>
          </a:prstGeom>
          <a:noFill/>
          <a:ln cap="flat" cmpd="sng" w="38100">
            <a:solidFill>
              <a:srgbClr val="FF350F"/>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22" name="Google Shape;122;p18"/>
          <p:cNvSpPr/>
          <p:nvPr/>
        </p:nvSpPr>
        <p:spPr>
          <a:xfrm>
            <a:off x="18876648" y="-3778710"/>
            <a:ext cx="8896200" cy="8019300"/>
          </a:xfrm>
          <a:prstGeom prst="ellipse">
            <a:avLst/>
          </a:prstGeom>
          <a:noFill/>
          <a:ln cap="flat" cmpd="sng" w="38100">
            <a:solidFill>
              <a:srgbClr val="845BA3"/>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23" name="Google Shape;123;p18"/>
          <p:cNvSpPr txBox="1"/>
          <p:nvPr/>
        </p:nvSpPr>
        <p:spPr>
          <a:xfrm>
            <a:off x="831200" y="1068660"/>
            <a:ext cx="16085100" cy="1644000"/>
          </a:xfrm>
          <a:prstGeom prst="rect">
            <a:avLst/>
          </a:prstGeom>
          <a:noFill/>
          <a:ln>
            <a:noFill/>
          </a:ln>
        </p:spPr>
        <p:txBody>
          <a:bodyPr anchorCtr="0" anchor="t" bIns="182850" lIns="182850" spcFirstLastPara="1" rIns="182850" wrap="square" tIns="182850">
            <a:normAutofit/>
          </a:bodyPr>
          <a:lstStyle/>
          <a:p>
            <a:pPr indent="0" lvl="0" marL="0" marR="0" rtl="0" algn="l">
              <a:lnSpc>
                <a:spcPct val="100000"/>
              </a:lnSpc>
              <a:spcBef>
                <a:spcPts val="0"/>
              </a:spcBef>
              <a:spcAft>
                <a:spcPts val="0"/>
              </a:spcAft>
              <a:buClr>
                <a:schemeClr val="dk1"/>
              </a:buClr>
              <a:buSzPts val="5600"/>
              <a:buFont typeface="Century Gothic"/>
              <a:buNone/>
            </a:pPr>
            <a:r>
              <a:rPr b="1" i="0" lang="en-US" sz="7200" u="none" cap="none" strike="noStrike">
                <a:solidFill>
                  <a:schemeClr val="dk1"/>
                </a:solidFill>
                <a:latin typeface="Century Gothic"/>
                <a:ea typeface="Century Gothic"/>
                <a:cs typeface="Century Gothic"/>
                <a:sym typeface="Century Gothic"/>
              </a:rPr>
              <a:t>Agenda</a:t>
            </a:r>
            <a:endParaRPr b="0" i="0" sz="2800" u="none" cap="none" strike="noStrike">
              <a:solidFill>
                <a:srgbClr val="000000"/>
              </a:solidFill>
              <a:latin typeface="Arial"/>
              <a:ea typeface="Arial"/>
              <a:cs typeface="Arial"/>
              <a:sym typeface="Arial"/>
            </a:endParaRPr>
          </a:p>
        </p:txBody>
      </p:sp>
      <p:sp>
        <p:nvSpPr>
          <p:cNvPr id="124" name="Google Shape;124;p18"/>
          <p:cNvSpPr txBox="1"/>
          <p:nvPr>
            <p:ph idx="1" type="body"/>
          </p:nvPr>
        </p:nvSpPr>
        <p:spPr>
          <a:xfrm>
            <a:off x="12779274" y="2983832"/>
            <a:ext cx="10723500" cy="9241800"/>
          </a:xfrm>
          <a:prstGeom prst="rect">
            <a:avLst/>
          </a:prstGeom>
          <a:solidFill>
            <a:schemeClr val="lt1"/>
          </a:solid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
        <p:nvSpPr>
          <p:cNvPr id="125" name="Google Shape;125;p18"/>
          <p:cNvSpPr txBox="1"/>
          <p:nvPr>
            <p:ph idx="2" type="body"/>
          </p:nvPr>
        </p:nvSpPr>
        <p:spPr>
          <a:xfrm>
            <a:off x="831198" y="2983834"/>
            <a:ext cx="10723500" cy="9241800"/>
          </a:xfrm>
          <a:prstGeom prst="rect">
            <a:avLst/>
          </a:prstGeom>
          <a:solidFill>
            <a:schemeClr val="lt1"/>
          </a:solid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marker I">
  <p:cSld name="Section marker I">
    <p:bg>
      <p:bgPr>
        <a:solidFill>
          <a:schemeClr val="dk2"/>
        </a:solidFill>
      </p:bgPr>
    </p:bg>
    <p:spTree>
      <p:nvGrpSpPr>
        <p:cNvPr id="126" name="Shape 126"/>
        <p:cNvGrpSpPr/>
        <p:nvPr/>
      </p:nvGrpSpPr>
      <p:grpSpPr>
        <a:xfrm>
          <a:off x="0" y="0"/>
          <a:ext cx="0" cy="0"/>
          <a:chOff x="0" y="0"/>
          <a:chExt cx="0" cy="0"/>
        </a:xfrm>
      </p:grpSpPr>
      <p:sp>
        <p:nvSpPr>
          <p:cNvPr id="127" name="Google Shape;127;p19"/>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28" name="Google Shape;128;p19"/>
          <p:cNvSpPr txBox="1"/>
          <p:nvPr>
            <p:ph idx="1" type="body"/>
          </p:nvPr>
        </p:nvSpPr>
        <p:spPr>
          <a:xfrm>
            <a:off x="1301750" y="5736358"/>
            <a:ext cx="9928200" cy="2243400"/>
          </a:xfrm>
          <a:prstGeom prst="rect">
            <a:avLst/>
          </a:prstGeom>
          <a:noFill/>
          <a:ln>
            <a:noFill/>
          </a:ln>
        </p:spPr>
        <p:txBody>
          <a:bodyPr anchorCtr="0" anchor="t" bIns="182850" lIns="182850" spcFirstLastPara="1" rIns="182850" wrap="square" tIns="182850">
            <a:normAutofit/>
          </a:bodyPr>
          <a:lstStyle>
            <a:lvl1pPr indent="-228600" lvl="0" marL="457200" algn="l">
              <a:lnSpc>
                <a:spcPct val="115000"/>
              </a:lnSpc>
              <a:spcBef>
                <a:spcPts val="0"/>
              </a:spcBef>
              <a:spcAft>
                <a:spcPts val="0"/>
              </a:spcAft>
              <a:buSzPts val="3600"/>
              <a:buNone/>
              <a:defRPr b="1" sz="10000">
                <a:solidFill>
                  <a:schemeClr val="lt1"/>
                </a:solidFill>
              </a:defRPr>
            </a:lvl1pPr>
            <a:lvl2pPr indent="-406400" lvl="1" marL="914400" algn="l">
              <a:lnSpc>
                <a:spcPct val="115000"/>
              </a:lnSpc>
              <a:spcBef>
                <a:spcPts val="0"/>
              </a:spcBef>
              <a:spcAft>
                <a:spcPts val="0"/>
              </a:spcAft>
              <a:buSzPts val="2800"/>
              <a:buChar char="○"/>
              <a:defRPr/>
            </a:lvl2pPr>
            <a:lvl3pPr indent="-406400" lvl="2" marL="1371600" algn="l">
              <a:lnSpc>
                <a:spcPct val="115000"/>
              </a:lnSpc>
              <a:spcBef>
                <a:spcPts val="0"/>
              </a:spcBef>
              <a:spcAft>
                <a:spcPts val="0"/>
              </a:spcAft>
              <a:buSzPts val="2800"/>
              <a:buChar char="■"/>
              <a:defRPr/>
            </a:lvl3pPr>
            <a:lvl4pPr indent="-406400" lvl="3" marL="1828800" algn="l">
              <a:lnSpc>
                <a:spcPct val="115000"/>
              </a:lnSpc>
              <a:spcBef>
                <a:spcPts val="0"/>
              </a:spcBef>
              <a:spcAft>
                <a:spcPts val="0"/>
              </a:spcAft>
              <a:buSzPts val="2800"/>
              <a:buChar char="●"/>
              <a:defRPr/>
            </a:lvl4pPr>
            <a:lvl5pPr indent="-406400" lvl="4" marL="2286000" algn="l">
              <a:lnSpc>
                <a:spcPct val="115000"/>
              </a:lnSpc>
              <a:spcBef>
                <a:spcPts val="0"/>
              </a:spcBef>
              <a:spcAft>
                <a:spcPts val="0"/>
              </a:spcAft>
              <a:buSzPts val="2800"/>
              <a:buChar char="○"/>
              <a:defRPr/>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
        <p:nvSpPr>
          <p:cNvPr id="129" name="Google Shape;129;p19"/>
          <p:cNvSpPr/>
          <p:nvPr/>
        </p:nvSpPr>
        <p:spPr>
          <a:xfrm>
            <a:off x="11495622" y="1856158"/>
            <a:ext cx="9047700" cy="8155800"/>
          </a:xfrm>
          <a:prstGeom prst="ellipse">
            <a:avLst/>
          </a:prstGeom>
          <a:solidFill>
            <a:schemeClr val="accent5"/>
          </a:solidFill>
          <a:ln cap="flat" cmpd="sng" w="38100">
            <a:solidFill>
              <a:schemeClr val="lt1"/>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30" name="Google Shape;130;p19"/>
          <p:cNvSpPr/>
          <p:nvPr/>
        </p:nvSpPr>
        <p:spPr>
          <a:xfrm>
            <a:off x="15645998" y="5793818"/>
            <a:ext cx="6890700" cy="6201600"/>
          </a:xfrm>
          <a:prstGeom prst="ellipse">
            <a:avLst/>
          </a:prstGeom>
          <a:solidFill>
            <a:schemeClr val="dk1"/>
          </a:solidFill>
          <a:ln cap="flat" cmpd="sng" w="38100">
            <a:solidFill>
              <a:schemeClr val="dk1"/>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ctr">
              <a:lnSpc>
                <a:spcPct val="100000"/>
              </a:lnSpc>
              <a:spcBef>
                <a:spcPts val="0"/>
              </a:spcBef>
              <a:spcAft>
                <a:spcPts val="0"/>
              </a:spcAft>
              <a:buClr>
                <a:schemeClr val="dk1"/>
              </a:buClr>
              <a:buSzPts val="1900"/>
              <a:buFont typeface="Century Gothic"/>
              <a:buNone/>
            </a:pPr>
            <a:r>
              <a:t/>
            </a:r>
            <a:endParaRPr b="0" i="0" sz="1900" u="none" cap="none" strike="noStrike">
              <a:solidFill>
                <a:srgbClr val="FF00FF"/>
              </a:solidFill>
              <a:latin typeface="Century Gothic"/>
              <a:ea typeface="Century Gothic"/>
              <a:cs typeface="Century Gothic"/>
              <a:sym typeface="Century Gothic"/>
            </a:endParaRPr>
          </a:p>
        </p:txBody>
      </p:sp>
      <p:pic>
        <p:nvPicPr>
          <p:cNvPr id="131" name="Google Shape;131;p19"/>
          <p:cNvPicPr preferRelativeResize="0"/>
          <p:nvPr/>
        </p:nvPicPr>
        <p:blipFill rotWithShape="1">
          <a:blip r:embed="rId2">
            <a:alphaModFix/>
          </a:blip>
          <a:srcRect b="0" l="0" r="0" t="0"/>
          <a:stretch/>
        </p:blipFill>
        <p:spPr>
          <a:xfrm>
            <a:off x="18612200" y="7573002"/>
            <a:ext cx="958152" cy="2643132"/>
          </a:xfrm>
          <a:prstGeom prst="rect">
            <a:avLst/>
          </a:prstGeom>
          <a:noFill/>
          <a:ln>
            <a:noFill/>
          </a:ln>
        </p:spPr>
      </p:pic>
      <p:sp>
        <p:nvSpPr>
          <p:cNvPr id="132" name="Google Shape;132;p19"/>
          <p:cNvSpPr txBox="1"/>
          <p:nvPr/>
        </p:nvSpPr>
        <p:spPr>
          <a:xfrm>
            <a:off x="19334266" y="12603962"/>
            <a:ext cx="4063200" cy="781800"/>
          </a:xfrm>
          <a:prstGeom prst="rect">
            <a:avLst/>
          </a:prstGeom>
          <a:noFill/>
          <a:ln>
            <a:noFill/>
          </a:ln>
        </p:spPr>
        <p:txBody>
          <a:bodyPr anchorCtr="0" anchor="t" bIns="219400" lIns="219400" spcFirstLastPara="1" rIns="219400" wrap="square" tIns="219400">
            <a:spAutoFit/>
          </a:bodyPr>
          <a:lstStyle/>
          <a:p>
            <a:pPr indent="0" lvl="0" marL="0" marR="0" rtl="0" algn="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Century Gothic"/>
                <a:ea typeface="Century Gothic"/>
                <a:cs typeface="Century Gothic"/>
                <a:sym typeface="Century Gothic"/>
              </a:rPr>
              <a:t>DATA SOCIETY © 2021</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33" name="Shape 133"/>
        <p:cNvGrpSpPr/>
        <p:nvPr/>
      </p:nvGrpSpPr>
      <p:grpSpPr>
        <a:xfrm>
          <a:off x="0" y="0"/>
          <a:ext cx="0" cy="0"/>
          <a:chOff x="0" y="0"/>
          <a:chExt cx="0" cy="0"/>
        </a:xfrm>
      </p:grpSpPr>
      <p:sp>
        <p:nvSpPr>
          <p:cNvPr id="134" name="Google Shape;134;p20"/>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half-slide text">
  <p:cSld name="One column half-slide text">
    <p:spTree>
      <p:nvGrpSpPr>
        <p:cNvPr id="20" name="Shape 20"/>
        <p:cNvGrpSpPr/>
        <p:nvPr/>
      </p:nvGrpSpPr>
      <p:grpSpPr>
        <a:xfrm>
          <a:off x="0" y="0"/>
          <a:ext cx="0" cy="0"/>
          <a:chOff x="0" y="0"/>
          <a:chExt cx="0" cy="0"/>
        </a:xfrm>
      </p:grpSpPr>
      <p:sp>
        <p:nvSpPr>
          <p:cNvPr id="21" name="Google Shape;21;p3"/>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2" name="Google Shape;22;p3"/>
          <p:cNvSpPr txBox="1"/>
          <p:nvPr>
            <p:ph idx="1" type="body"/>
          </p:nvPr>
        </p:nvSpPr>
        <p:spPr>
          <a:xfrm>
            <a:off x="831200" y="3073268"/>
            <a:ext cx="10666500" cy="91101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381000" lvl="5" marL="2743200" algn="l">
              <a:lnSpc>
                <a:spcPct val="115000"/>
              </a:lnSpc>
              <a:spcBef>
                <a:spcPts val="0"/>
              </a:spcBef>
              <a:spcAft>
                <a:spcPts val="0"/>
              </a:spcAft>
              <a:buSzPts val="2400"/>
              <a:buChar char="■"/>
              <a:defRPr sz="2900"/>
            </a:lvl6pPr>
            <a:lvl7pPr indent="-381000" lvl="6" marL="3200400" algn="l">
              <a:lnSpc>
                <a:spcPct val="115000"/>
              </a:lnSpc>
              <a:spcBef>
                <a:spcPts val="0"/>
              </a:spcBef>
              <a:spcAft>
                <a:spcPts val="0"/>
              </a:spcAft>
              <a:buSzPts val="2400"/>
              <a:buChar char="●"/>
              <a:defRPr sz="2900"/>
            </a:lvl7pPr>
            <a:lvl8pPr indent="-381000" lvl="7" marL="3657600" algn="l">
              <a:lnSpc>
                <a:spcPct val="115000"/>
              </a:lnSpc>
              <a:spcBef>
                <a:spcPts val="0"/>
              </a:spcBef>
              <a:spcAft>
                <a:spcPts val="0"/>
              </a:spcAft>
              <a:buSzPts val="2400"/>
              <a:buChar char="○"/>
              <a:defRPr sz="2900"/>
            </a:lvl8pPr>
            <a:lvl9pPr indent="-381000" lvl="8" marL="4114800" algn="l">
              <a:lnSpc>
                <a:spcPct val="115000"/>
              </a:lnSpc>
              <a:spcBef>
                <a:spcPts val="0"/>
              </a:spcBef>
              <a:spcAft>
                <a:spcPts val="0"/>
              </a:spcAft>
              <a:buSzPts val="2400"/>
              <a:buChar char="■"/>
              <a:defRPr sz="2900"/>
            </a:lvl9pPr>
          </a:lstStyle>
          <a:p/>
        </p:txBody>
      </p:sp>
      <p:sp>
        <p:nvSpPr>
          <p:cNvPr id="23" name="Google Shape;23;p3"/>
          <p:cNvSpPr txBox="1"/>
          <p:nvPr>
            <p:ph type="title"/>
          </p:nvPr>
        </p:nvSpPr>
        <p:spPr>
          <a:xfrm>
            <a:off x="831198" y="10686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Title and 2 columns">
    <p:spTree>
      <p:nvGrpSpPr>
        <p:cNvPr id="135" name="Shape 135"/>
        <p:cNvGrpSpPr/>
        <p:nvPr/>
      </p:nvGrpSpPr>
      <p:grpSpPr>
        <a:xfrm>
          <a:off x="0" y="0"/>
          <a:ext cx="0" cy="0"/>
          <a:chOff x="0" y="0"/>
          <a:chExt cx="0" cy="0"/>
        </a:xfrm>
      </p:grpSpPr>
      <p:sp>
        <p:nvSpPr>
          <p:cNvPr id="136" name="Google Shape;136;p21"/>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37" name="Google Shape;137;p21"/>
          <p:cNvSpPr txBox="1"/>
          <p:nvPr>
            <p:ph idx="1" type="body"/>
          </p:nvPr>
        </p:nvSpPr>
        <p:spPr>
          <a:xfrm>
            <a:off x="831200" y="3073268"/>
            <a:ext cx="10666500" cy="91101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381000" lvl="5" marL="2743200" algn="l">
              <a:lnSpc>
                <a:spcPct val="115000"/>
              </a:lnSpc>
              <a:spcBef>
                <a:spcPts val="0"/>
              </a:spcBef>
              <a:spcAft>
                <a:spcPts val="0"/>
              </a:spcAft>
              <a:buSzPts val="2400"/>
              <a:buChar char="■"/>
              <a:defRPr sz="2900"/>
            </a:lvl6pPr>
            <a:lvl7pPr indent="-381000" lvl="6" marL="3200400" algn="l">
              <a:lnSpc>
                <a:spcPct val="115000"/>
              </a:lnSpc>
              <a:spcBef>
                <a:spcPts val="0"/>
              </a:spcBef>
              <a:spcAft>
                <a:spcPts val="0"/>
              </a:spcAft>
              <a:buSzPts val="2400"/>
              <a:buChar char="●"/>
              <a:defRPr sz="2900"/>
            </a:lvl7pPr>
            <a:lvl8pPr indent="-381000" lvl="7" marL="3657600" algn="l">
              <a:lnSpc>
                <a:spcPct val="115000"/>
              </a:lnSpc>
              <a:spcBef>
                <a:spcPts val="0"/>
              </a:spcBef>
              <a:spcAft>
                <a:spcPts val="0"/>
              </a:spcAft>
              <a:buSzPts val="2400"/>
              <a:buChar char="○"/>
              <a:defRPr sz="2900"/>
            </a:lvl8pPr>
            <a:lvl9pPr indent="-381000" lvl="8" marL="4114800" algn="l">
              <a:lnSpc>
                <a:spcPct val="115000"/>
              </a:lnSpc>
              <a:spcBef>
                <a:spcPts val="0"/>
              </a:spcBef>
              <a:spcAft>
                <a:spcPts val="0"/>
              </a:spcAft>
              <a:buSzPts val="2400"/>
              <a:buChar char="■"/>
              <a:defRPr sz="2900"/>
            </a:lvl9pPr>
          </a:lstStyle>
          <a:p/>
        </p:txBody>
      </p:sp>
      <p:sp>
        <p:nvSpPr>
          <p:cNvPr id="138" name="Google Shape;138;p21"/>
          <p:cNvSpPr txBox="1"/>
          <p:nvPr>
            <p:ph idx="2" type="body"/>
          </p:nvPr>
        </p:nvSpPr>
        <p:spPr>
          <a:xfrm>
            <a:off x="12886400" y="3073268"/>
            <a:ext cx="10666500" cy="91101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381000" lvl="5" marL="2743200" algn="l">
              <a:lnSpc>
                <a:spcPct val="115000"/>
              </a:lnSpc>
              <a:spcBef>
                <a:spcPts val="0"/>
              </a:spcBef>
              <a:spcAft>
                <a:spcPts val="0"/>
              </a:spcAft>
              <a:buSzPts val="2400"/>
              <a:buChar char="■"/>
              <a:defRPr sz="2900"/>
            </a:lvl6pPr>
            <a:lvl7pPr indent="-381000" lvl="6" marL="3200400" algn="l">
              <a:lnSpc>
                <a:spcPct val="115000"/>
              </a:lnSpc>
              <a:spcBef>
                <a:spcPts val="0"/>
              </a:spcBef>
              <a:spcAft>
                <a:spcPts val="0"/>
              </a:spcAft>
              <a:buSzPts val="2400"/>
              <a:buChar char="●"/>
              <a:defRPr sz="2900"/>
            </a:lvl7pPr>
            <a:lvl8pPr indent="-381000" lvl="7" marL="3657600" algn="l">
              <a:lnSpc>
                <a:spcPct val="115000"/>
              </a:lnSpc>
              <a:spcBef>
                <a:spcPts val="0"/>
              </a:spcBef>
              <a:spcAft>
                <a:spcPts val="0"/>
              </a:spcAft>
              <a:buSzPts val="2400"/>
              <a:buChar char="○"/>
              <a:defRPr sz="2900"/>
            </a:lvl8pPr>
            <a:lvl9pPr indent="-381000" lvl="8" marL="4114800" algn="l">
              <a:lnSpc>
                <a:spcPct val="115000"/>
              </a:lnSpc>
              <a:spcBef>
                <a:spcPts val="0"/>
              </a:spcBef>
              <a:spcAft>
                <a:spcPts val="0"/>
              </a:spcAft>
              <a:buSzPts val="2400"/>
              <a:buChar char="■"/>
              <a:defRPr sz="2900"/>
            </a:lvl9pPr>
          </a:lstStyle>
          <a:p/>
        </p:txBody>
      </p:sp>
      <p:sp>
        <p:nvSpPr>
          <p:cNvPr id="139" name="Google Shape;139;p21"/>
          <p:cNvSpPr txBox="1"/>
          <p:nvPr>
            <p:ph type="title"/>
          </p:nvPr>
        </p:nvSpPr>
        <p:spPr>
          <a:xfrm>
            <a:off x="831198" y="10686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RH gray)">
  <p:cSld name="Title and 2 columns (RH gray)">
    <p:spTree>
      <p:nvGrpSpPr>
        <p:cNvPr id="140" name="Shape 140"/>
        <p:cNvGrpSpPr/>
        <p:nvPr/>
      </p:nvGrpSpPr>
      <p:grpSpPr>
        <a:xfrm>
          <a:off x="0" y="0"/>
          <a:ext cx="0" cy="0"/>
          <a:chOff x="0" y="0"/>
          <a:chExt cx="0" cy="0"/>
        </a:xfrm>
      </p:grpSpPr>
      <p:sp>
        <p:nvSpPr>
          <p:cNvPr id="141" name="Google Shape;141;p22"/>
          <p:cNvSpPr/>
          <p:nvPr/>
        </p:nvSpPr>
        <p:spPr>
          <a:xfrm>
            <a:off x="12192000" y="-334"/>
            <a:ext cx="12192000" cy="13716000"/>
          </a:xfrm>
          <a:prstGeom prst="rect">
            <a:avLst/>
          </a:prstGeom>
          <a:solidFill>
            <a:schemeClr val="lt2"/>
          </a:solidFill>
          <a:ln>
            <a:noFill/>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42" name="Google Shape;142;p22"/>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43" name="Google Shape;143;p22"/>
          <p:cNvSpPr txBox="1"/>
          <p:nvPr>
            <p:ph idx="1" type="body"/>
          </p:nvPr>
        </p:nvSpPr>
        <p:spPr>
          <a:xfrm>
            <a:off x="831200" y="3073268"/>
            <a:ext cx="10666500" cy="91101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381000" lvl="5" marL="2743200" algn="l">
              <a:lnSpc>
                <a:spcPct val="115000"/>
              </a:lnSpc>
              <a:spcBef>
                <a:spcPts val="0"/>
              </a:spcBef>
              <a:spcAft>
                <a:spcPts val="0"/>
              </a:spcAft>
              <a:buSzPts val="2400"/>
              <a:buChar char="■"/>
              <a:defRPr sz="2900"/>
            </a:lvl6pPr>
            <a:lvl7pPr indent="-381000" lvl="6" marL="3200400" algn="l">
              <a:lnSpc>
                <a:spcPct val="115000"/>
              </a:lnSpc>
              <a:spcBef>
                <a:spcPts val="0"/>
              </a:spcBef>
              <a:spcAft>
                <a:spcPts val="0"/>
              </a:spcAft>
              <a:buSzPts val="2400"/>
              <a:buChar char="●"/>
              <a:defRPr sz="2900"/>
            </a:lvl7pPr>
            <a:lvl8pPr indent="-381000" lvl="7" marL="3657600" algn="l">
              <a:lnSpc>
                <a:spcPct val="115000"/>
              </a:lnSpc>
              <a:spcBef>
                <a:spcPts val="0"/>
              </a:spcBef>
              <a:spcAft>
                <a:spcPts val="0"/>
              </a:spcAft>
              <a:buSzPts val="2400"/>
              <a:buChar char="○"/>
              <a:defRPr sz="2900"/>
            </a:lvl8pPr>
            <a:lvl9pPr indent="-381000" lvl="8" marL="4114800" algn="l">
              <a:lnSpc>
                <a:spcPct val="115000"/>
              </a:lnSpc>
              <a:spcBef>
                <a:spcPts val="0"/>
              </a:spcBef>
              <a:spcAft>
                <a:spcPts val="0"/>
              </a:spcAft>
              <a:buSzPts val="2400"/>
              <a:buChar char="■"/>
              <a:defRPr sz="2900"/>
            </a:lvl9pPr>
          </a:lstStyle>
          <a:p/>
        </p:txBody>
      </p:sp>
      <p:sp>
        <p:nvSpPr>
          <p:cNvPr id="144" name="Google Shape;144;p22"/>
          <p:cNvSpPr txBox="1"/>
          <p:nvPr>
            <p:ph idx="2" type="body"/>
          </p:nvPr>
        </p:nvSpPr>
        <p:spPr>
          <a:xfrm>
            <a:off x="12886400" y="3073268"/>
            <a:ext cx="10666500" cy="91101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381000" lvl="5" marL="2743200" algn="l">
              <a:lnSpc>
                <a:spcPct val="115000"/>
              </a:lnSpc>
              <a:spcBef>
                <a:spcPts val="0"/>
              </a:spcBef>
              <a:spcAft>
                <a:spcPts val="0"/>
              </a:spcAft>
              <a:buSzPts val="2400"/>
              <a:buChar char="■"/>
              <a:defRPr sz="2900"/>
            </a:lvl6pPr>
            <a:lvl7pPr indent="-381000" lvl="6" marL="3200400" algn="l">
              <a:lnSpc>
                <a:spcPct val="115000"/>
              </a:lnSpc>
              <a:spcBef>
                <a:spcPts val="0"/>
              </a:spcBef>
              <a:spcAft>
                <a:spcPts val="0"/>
              </a:spcAft>
              <a:buSzPts val="2400"/>
              <a:buChar char="●"/>
              <a:defRPr sz="2900"/>
            </a:lvl7pPr>
            <a:lvl8pPr indent="-381000" lvl="7" marL="3657600" algn="l">
              <a:lnSpc>
                <a:spcPct val="115000"/>
              </a:lnSpc>
              <a:spcBef>
                <a:spcPts val="0"/>
              </a:spcBef>
              <a:spcAft>
                <a:spcPts val="0"/>
              </a:spcAft>
              <a:buSzPts val="2400"/>
              <a:buChar char="○"/>
              <a:defRPr sz="2900"/>
            </a:lvl8pPr>
            <a:lvl9pPr indent="-381000" lvl="8" marL="4114800" algn="l">
              <a:lnSpc>
                <a:spcPct val="115000"/>
              </a:lnSpc>
              <a:spcBef>
                <a:spcPts val="0"/>
              </a:spcBef>
              <a:spcAft>
                <a:spcPts val="0"/>
              </a:spcAft>
              <a:buSzPts val="2400"/>
              <a:buChar char="■"/>
              <a:defRPr sz="2900"/>
            </a:lvl9pPr>
          </a:lstStyle>
          <a:p/>
        </p:txBody>
      </p:sp>
      <p:sp>
        <p:nvSpPr>
          <p:cNvPr id="145" name="Google Shape;145;p22"/>
          <p:cNvSpPr txBox="1"/>
          <p:nvPr>
            <p:ph type="title"/>
          </p:nvPr>
        </p:nvSpPr>
        <p:spPr>
          <a:xfrm>
            <a:off x="831198" y="10686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pic>
        <p:nvPicPr>
          <p:cNvPr id="146" name="Google Shape;146;p22"/>
          <p:cNvPicPr preferRelativeResize="0"/>
          <p:nvPr/>
        </p:nvPicPr>
        <p:blipFill rotWithShape="1">
          <a:blip r:embed="rId2">
            <a:alphaModFix/>
          </a:blip>
          <a:srcRect b="0" l="0" r="0" t="0"/>
          <a:stretch/>
        </p:blipFill>
        <p:spPr>
          <a:xfrm>
            <a:off x="22713595" y="490134"/>
            <a:ext cx="1222440" cy="944643"/>
          </a:xfrm>
          <a:prstGeom prst="rect">
            <a:avLst/>
          </a:prstGeom>
          <a:noFill/>
          <a:ln>
            <a:noFill/>
          </a:ln>
        </p:spPr>
      </p:pic>
      <p:sp>
        <p:nvSpPr>
          <p:cNvPr id="147" name="Google Shape;147;p22"/>
          <p:cNvSpPr txBox="1"/>
          <p:nvPr/>
        </p:nvSpPr>
        <p:spPr>
          <a:xfrm>
            <a:off x="19334266" y="12603962"/>
            <a:ext cx="4063200" cy="781800"/>
          </a:xfrm>
          <a:prstGeom prst="rect">
            <a:avLst/>
          </a:prstGeom>
          <a:noFill/>
          <a:ln>
            <a:noFill/>
          </a:ln>
        </p:spPr>
        <p:txBody>
          <a:bodyPr anchorCtr="0" anchor="t" bIns="219400" lIns="219400" spcFirstLastPara="1" rIns="219400" wrap="square" tIns="219400">
            <a:spAutoFit/>
          </a:bodyPr>
          <a:lstStyle/>
          <a:p>
            <a:pPr indent="0" lvl="0" marL="0" marR="0" rtl="0" algn="r">
              <a:lnSpc>
                <a:spcPct val="100000"/>
              </a:lnSpc>
              <a:spcBef>
                <a:spcPts val="0"/>
              </a:spcBef>
              <a:spcAft>
                <a:spcPts val="0"/>
              </a:spcAft>
              <a:buClr>
                <a:srgbClr val="000000"/>
              </a:buClr>
              <a:buSzPts val="2200"/>
              <a:buFont typeface="Arial"/>
              <a:buNone/>
            </a:pPr>
            <a:r>
              <a:rPr b="1" i="0" lang="en-US" sz="2200" u="none" cap="none" strike="noStrike">
                <a:solidFill>
                  <a:srgbClr val="422B72"/>
                </a:solidFill>
                <a:latin typeface="Century Gothic"/>
                <a:ea typeface="Century Gothic"/>
                <a:cs typeface="Century Gothic"/>
                <a:sym typeface="Century Gothic"/>
              </a:rPr>
              <a:t>DATA SOCIETY © 2021</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half-slide text (RH gray)">
  <p:cSld name="One column half-slide text (RH gray)">
    <p:spTree>
      <p:nvGrpSpPr>
        <p:cNvPr id="148" name="Shape 148"/>
        <p:cNvGrpSpPr/>
        <p:nvPr/>
      </p:nvGrpSpPr>
      <p:grpSpPr>
        <a:xfrm>
          <a:off x="0" y="0"/>
          <a:ext cx="0" cy="0"/>
          <a:chOff x="0" y="0"/>
          <a:chExt cx="0" cy="0"/>
        </a:xfrm>
      </p:grpSpPr>
      <p:sp>
        <p:nvSpPr>
          <p:cNvPr id="149" name="Google Shape;149;p23"/>
          <p:cNvSpPr/>
          <p:nvPr/>
        </p:nvSpPr>
        <p:spPr>
          <a:xfrm>
            <a:off x="12192000" y="-334"/>
            <a:ext cx="12192000" cy="13716000"/>
          </a:xfrm>
          <a:prstGeom prst="rect">
            <a:avLst/>
          </a:prstGeom>
          <a:solidFill>
            <a:schemeClr val="lt2"/>
          </a:solidFill>
          <a:ln>
            <a:noFill/>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50" name="Google Shape;150;p23"/>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51" name="Google Shape;151;p23"/>
          <p:cNvSpPr txBox="1"/>
          <p:nvPr>
            <p:ph idx="1" type="body"/>
          </p:nvPr>
        </p:nvSpPr>
        <p:spPr>
          <a:xfrm>
            <a:off x="831200" y="3073268"/>
            <a:ext cx="10666500" cy="91101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381000" lvl="5" marL="2743200" algn="l">
              <a:lnSpc>
                <a:spcPct val="115000"/>
              </a:lnSpc>
              <a:spcBef>
                <a:spcPts val="0"/>
              </a:spcBef>
              <a:spcAft>
                <a:spcPts val="0"/>
              </a:spcAft>
              <a:buSzPts val="2400"/>
              <a:buChar char="■"/>
              <a:defRPr sz="2900"/>
            </a:lvl6pPr>
            <a:lvl7pPr indent="-381000" lvl="6" marL="3200400" algn="l">
              <a:lnSpc>
                <a:spcPct val="115000"/>
              </a:lnSpc>
              <a:spcBef>
                <a:spcPts val="0"/>
              </a:spcBef>
              <a:spcAft>
                <a:spcPts val="0"/>
              </a:spcAft>
              <a:buSzPts val="2400"/>
              <a:buChar char="●"/>
              <a:defRPr sz="2900"/>
            </a:lvl7pPr>
            <a:lvl8pPr indent="-381000" lvl="7" marL="3657600" algn="l">
              <a:lnSpc>
                <a:spcPct val="115000"/>
              </a:lnSpc>
              <a:spcBef>
                <a:spcPts val="0"/>
              </a:spcBef>
              <a:spcAft>
                <a:spcPts val="0"/>
              </a:spcAft>
              <a:buSzPts val="2400"/>
              <a:buChar char="○"/>
              <a:defRPr sz="2900"/>
            </a:lvl8pPr>
            <a:lvl9pPr indent="-381000" lvl="8" marL="4114800" algn="l">
              <a:lnSpc>
                <a:spcPct val="115000"/>
              </a:lnSpc>
              <a:spcBef>
                <a:spcPts val="0"/>
              </a:spcBef>
              <a:spcAft>
                <a:spcPts val="0"/>
              </a:spcAft>
              <a:buSzPts val="2400"/>
              <a:buChar char="■"/>
              <a:defRPr sz="2900"/>
            </a:lvl9pPr>
          </a:lstStyle>
          <a:p/>
        </p:txBody>
      </p:sp>
      <p:sp>
        <p:nvSpPr>
          <p:cNvPr id="152" name="Google Shape;152;p23"/>
          <p:cNvSpPr txBox="1"/>
          <p:nvPr>
            <p:ph type="title"/>
          </p:nvPr>
        </p:nvSpPr>
        <p:spPr>
          <a:xfrm>
            <a:off x="831198" y="10686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pic>
        <p:nvPicPr>
          <p:cNvPr id="153" name="Google Shape;153;p23"/>
          <p:cNvPicPr preferRelativeResize="0"/>
          <p:nvPr/>
        </p:nvPicPr>
        <p:blipFill rotWithShape="1">
          <a:blip r:embed="rId2">
            <a:alphaModFix/>
          </a:blip>
          <a:srcRect b="0" l="0" r="0" t="0"/>
          <a:stretch/>
        </p:blipFill>
        <p:spPr>
          <a:xfrm>
            <a:off x="22713595" y="490134"/>
            <a:ext cx="1222440" cy="944643"/>
          </a:xfrm>
          <a:prstGeom prst="rect">
            <a:avLst/>
          </a:prstGeom>
          <a:noFill/>
          <a:ln>
            <a:noFill/>
          </a:ln>
        </p:spPr>
      </p:pic>
      <p:sp>
        <p:nvSpPr>
          <p:cNvPr id="154" name="Google Shape;154;p23"/>
          <p:cNvSpPr txBox="1"/>
          <p:nvPr/>
        </p:nvSpPr>
        <p:spPr>
          <a:xfrm>
            <a:off x="19334266" y="12603962"/>
            <a:ext cx="4063200" cy="781800"/>
          </a:xfrm>
          <a:prstGeom prst="rect">
            <a:avLst/>
          </a:prstGeom>
          <a:noFill/>
          <a:ln>
            <a:noFill/>
          </a:ln>
        </p:spPr>
        <p:txBody>
          <a:bodyPr anchorCtr="0" anchor="t" bIns="219400" lIns="219400" spcFirstLastPara="1" rIns="219400" wrap="square" tIns="219400">
            <a:spAutoFit/>
          </a:bodyPr>
          <a:lstStyle/>
          <a:p>
            <a:pPr indent="0" lvl="0" marL="0" marR="0" rtl="0" algn="r">
              <a:lnSpc>
                <a:spcPct val="100000"/>
              </a:lnSpc>
              <a:spcBef>
                <a:spcPts val="0"/>
              </a:spcBef>
              <a:spcAft>
                <a:spcPts val="0"/>
              </a:spcAft>
              <a:buClr>
                <a:srgbClr val="000000"/>
              </a:buClr>
              <a:buSzPts val="2200"/>
              <a:buFont typeface="Arial"/>
              <a:buNone/>
            </a:pPr>
            <a:r>
              <a:rPr b="1" i="0" lang="en-US" sz="2200" u="none" cap="none" strike="noStrike">
                <a:solidFill>
                  <a:srgbClr val="422B72"/>
                </a:solidFill>
                <a:latin typeface="Century Gothic"/>
                <a:ea typeface="Century Gothic"/>
                <a:cs typeface="Century Gothic"/>
                <a:sym typeface="Century Gothic"/>
              </a:rPr>
              <a:t>DATA SOCIETY © 2021</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ast Facts">
  <p:cSld name="Fast Facts">
    <p:spTree>
      <p:nvGrpSpPr>
        <p:cNvPr id="155" name="Shape 155"/>
        <p:cNvGrpSpPr/>
        <p:nvPr/>
      </p:nvGrpSpPr>
      <p:grpSpPr>
        <a:xfrm>
          <a:off x="0" y="0"/>
          <a:ext cx="0" cy="0"/>
          <a:chOff x="0" y="0"/>
          <a:chExt cx="0" cy="0"/>
        </a:xfrm>
      </p:grpSpPr>
      <p:sp>
        <p:nvSpPr>
          <p:cNvPr id="156" name="Google Shape;156;p24"/>
          <p:cNvSpPr txBox="1"/>
          <p:nvPr>
            <p:ph type="title"/>
          </p:nvPr>
        </p:nvSpPr>
        <p:spPr>
          <a:xfrm>
            <a:off x="811800" y="4188306"/>
            <a:ext cx="9210300" cy="3952800"/>
          </a:xfrm>
          <a:prstGeom prst="rect">
            <a:avLst/>
          </a:prstGeom>
          <a:noFill/>
          <a:ln>
            <a:noFill/>
          </a:ln>
        </p:spPr>
        <p:txBody>
          <a:bodyPr anchorCtr="0" anchor="b" bIns="182850" lIns="182850" spcFirstLastPara="1" rIns="182850" wrap="square" tIns="182850">
            <a:normAutofit/>
          </a:bodyPr>
          <a:lstStyle>
            <a:lvl1pPr lvl="0" algn="l">
              <a:lnSpc>
                <a:spcPct val="100000"/>
              </a:lnSpc>
              <a:spcBef>
                <a:spcPts val="0"/>
              </a:spcBef>
              <a:spcAft>
                <a:spcPts val="0"/>
              </a:spcAft>
              <a:buSzPts val="6000"/>
              <a:buNone/>
              <a:defRPr sz="7200"/>
            </a:lvl1pPr>
            <a:lvl2pPr lvl="1" algn="l">
              <a:lnSpc>
                <a:spcPct val="100000"/>
              </a:lnSpc>
              <a:spcBef>
                <a:spcPts val="0"/>
              </a:spcBef>
              <a:spcAft>
                <a:spcPts val="0"/>
              </a:spcAft>
              <a:buSzPts val="8400"/>
              <a:buNone/>
              <a:defRPr sz="10100"/>
            </a:lvl2pPr>
            <a:lvl3pPr lvl="2" algn="l">
              <a:lnSpc>
                <a:spcPct val="100000"/>
              </a:lnSpc>
              <a:spcBef>
                <a:spcPts val="0"/>
              </a:spcBef>
              <a:spcAft>
                <a:spcPts val="0"/>
              </a:spcAft>
              <a:buSzPts val="8400"/>
              <a:buNone/>
              <a:defRPr sz="10100"/>
            </a:lvl3pPr>
            <a:lvl4pPr lvl="3" algn="l">
              <a:lnSpc>
                <a:spcPct val="100000"/>
              </a:lnSpc>
              <a:spcBef>
                <a:spcPts val="0"/>
              </a:spcBef>
              <a:spcAft>
                <a:spcPts val="0"/>
              </a:spcAft>
              <a:buSzPts val="8400"/>
              <a:buNone/>
              <a:defRPr sz="10100"/>
            </a:lvl4pPr>
            <a:lvl5pPr lvl="4" algn="l">
              <a:lnSpc>
                <a:spcPct val="100000"/>
              </a:lnSpc>
              <a:spcBef>
                <a:spcPts val="0"/>
              </a:spcBef>
              <a:spcAft>
                <a:spcPts val="0"/>
              </a:spcAft>
              <a:buSzPts val="8400"/>
              <a:buNone/>
              <a:defRPr sz="10100"/>
            </a:lvl5pPr>
            <a:lvl6pPr lvl="5" algn="l">
              <a:lnSpc>
                <a:spcPct val="100000"/>
              </a:lnSpc>
              <a:spcBef>
                <a:spcPts val="0"/>
              </a:spcBef>
              <a:spcAft>
                <a:spcPts val="0"/>
              </a:spcAft>
              <a:buSzPts val="8400"/>
              <a:buNone/>
              <a:defRPr sz="10100"/>
            </a:lvl6pPr>
            <a:lvl7pPr lvl="6" algn="l">
              <a:lnSpc>
                <a:spcPct val="100000"/>
              </a:lnSpc>
              <a:spcBef>
                <a:spcPts val="0"/>
              </a:spcBef>
              <a:spcAft>
                <a:spcPts val="0"/>
              </a:spcAft>
              <a:buSzPts val="8400"/>
              <a:buNone/>
              <a:defRPr sz="10100"/>
            </a:lvl7pPr>
            <a:lvl8pPr lvl="7" algn="l">
              <a:lnSpc>
                <a:spcPct val="100000"/>
              </a:lnSpc>
              <a:spcBef>
                <a:spcPts val="0"/>
              </a:spcBef>
              <a:spcAft>
                <a:spcPts val="0"/>
              </a:spcAft>
              <a:buSzPts val="8400"/>
              <a:buNone/>
              <a:defRPr sz="10100"/>
            </a:lvl8pPr>
            <a:lvl9pPr lvl="8" algn="l">
              <a:lnSpc>
                <a:spcPct val="100000"/>
              </a:lnSpc>
              <a:spcBef>
                <a:spcPts val="0"/>
              </a:spcBef>
              <a:spcAft>
                <a:spcPts val="0"/>
              </a:spcAft>
              <a:buSzPts val="8400"/>
              <a:buNone/>
              <a:defRPr sz="10100"/>
            </a:lvl9pPr>
          </a:lstStyle>
          <a:p/>
        </p:txBody>
      </p:sp>
      <p:sp>
        <p:nvSpPr>
          <p:cNvPr id="157" name="Google Shape;157;p24"/>
          <p:cNvSpPr txBox="1"/>
          <p:nvPr>
            <p:ph idx="1" type="subTitle"/>
          </p:nvPr>
        </p:nvSpPr>
        <p:spPr>
          <a:xfrm>
            <a:off x="811800" y="8374744"/>
            <a:ext cx="9210300" cy="2222700"/>
          </a:xfrm>
          <a:prstGeom prst="rect">
            <a:avLst/>
          </a:prstGeom>
          <a:noFill/>
          <a:ln>
            <a:noFill/>
          </a:ln>
        </p:spPr>
        <p:txBody>
          <a:bodyPr anchorCtr="0" anchor="t" bIns="182850" lIns="182850" spcFirstLastPara="1" rIns="182850" wrap="square" tIns="182850">
            <a:normAutofit/>
          </a:bodyPr>
          <a:lstStyle>
            <a:lvl1pPr lvl="0" algn="l">
              <a:lnSpc>
                <a:spcPct val="115000"/>
              </a:lnSpc>
              <a:spcBef>
                <a:spcPts val="0"/>
              </a:spcBef>
              <a:spcAft>
                <a:spcPts val="0"/>
              </a:spcAft>
              <a:buSzPts val="4000"/>
              <a:buNone/>
              <a:defRPr sz="4800"/>
            </a:lvl1pPr>
            <a:lvl2pPr lvl="1" algn="l">
              <a:lnSpc>
                <a:spcPct val="115000"/>
              </a:lnSpc>
              <a:spcBef>
                <a:spcPts val="0"/>
              </a:spcBef>
              <a:spcAft>
                <a:spcPts val="0"/>
              </a:spcAft>
              <a:buSzPts val="4000"/>
              <a:buNone/>
              <a:defRPr sz="4800"/>
            </a:lvl2pPr>
            <a:lvl3pPr lvl="2" algn="l">
              <a:lnSpc>
                <a:spcPct val="115000"/>
              </a:lnSpc>
              <a:spcBef>
                <a:spcPts val="0"/>
              </a:spcBef>
              <a:spcAft>
                <a:spcPts val="0"/>
              </a:spcAft>
              <a:buSzPts val="4000"/>
              <a:buNone/>
              <a:defRPr sz="4800"/>
            </a:lvl3pPr>
            <a:lvl4pPr lvl="3" algn="l">
              <a:lnSpc>
                <a:spcPct val="115000"/>
              </a:lnSpc>
              <a:spcBef>
                <a:spcPts val="0"/>
              </a:spcBef>
              <a:spcAft>
                <a:spcPts val="0"/>
              </a:spcAft>
              <a:buSzPts val="4000"/>
              <a:buNone/>
              <a:defRPr sz="4800"/>
            </a:lvl4pPr>
            <a:lvl5pPr lvl="4" algn="l">
              <a:lnSpc>
                <a:spcPct val="115000"/>
              </a:lnSpc>
              <a:spcBef>
                <a:spcPts val="0"/>
              </a:spcBef>
              <a:spcAft>
                <a:spcPts val="0"/>
              </a:spcAft>
              <a:buSzPts val="4000"/>
              <a:buNone/>
              <a:defRPr sz="4800"/>
            </a:lvl5pPr>
            <a:lvl6pPr lvl="5" algn="l">
              <a:lnSpc>
                <a:spcPct val="115000"/>
              </a:lnSpc>
              <a:spcBef>
                <a:spcPts val="0"/>
              </a:spcBef>
              <a:spcAft>
                <a:spcPts val="0"/>
              </a:spcAft>
              <a:buSzPts val="4000"/>
              <a:buNone/>
              <a:defRPr sz="4800"/>
            </a:lvl6pPr>
            <a:lvl7pPr lvl="6" algn="l">
              <a:lnSpc>
                <a:spcPct val="115000"/>
              </a:lnSpc>
              <a:spcBef>
                <a:spcPts val="0"/>
              </a:spcBef>
              <a:spcAft>
                <a:spcPts val="0"/>
              </a:spcAft>
              <a:buSzPts val="4000"/>
              <a:buNone/>
              <a:defRPr sz="4800"/>
            </a:lvl7pPr>
            <a:lvl8pPr lvl="7" algn="l">
              <a:lnSpc>
                <a:spcPct val="115000"/>
              </a:lnSpc>
              <a:spcBef>
                <a:spcPts val="0"/>
              </a:spcBef>
              <a:spcAft>
                <a:spcPts val="0"/>
              </a:spcAft>
              <a:buSzPts val="4000"/>
              <a:buNone/>
              <a:defRPr sz="4800"/>
            </a:lvl8pPr>
            <a:lvl9pPr lvl="8" algn="l">
              <a:lnSpc>
                <a:spcPct val="115000"/>
              </a:lnSpc>
              <a:spcBef>
                <a:spcPts val="0"/>
              </a:spcBef>
              <a:spcAft>
                <a:spcPts val="0"/>
              </a:spcAft>
              <a:buSzPts val="4000"/>
              <a:buNone/>
              <a:defRPr sz="4800"/>
            </a:lvl9pPr>
          </a:lstStyle>
          <a:p/>
        </p:txBody>
      </p:sp>
      <p:sp>
        <p:nvSpPr>
          <p:cNvPr id="158" name="Google Shape;158;p24"/>
          <p:cNvSpPr txBox="1"/>
          <p:nvPr>
            <p:ph idx="12" type="sldNum"/>
          </p:nvPr>
        </p:nvSpPr>
        <p:spPr>
          <a:xfrm>
            <a:off x="22593222" y="12435244"/>
            <a:ext cx="1463100" cy="10497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59" name="Google Shape;159;p24"/>
          <p:cNvSpPr txBox="1"/>
          <p:nvPr>
            <p:ph idx="2" type="subTitle"/>
          </p:nvPr>
        </p:nvSpPr>
        <p:spPr>
          <a:xfrm>
            <a:off x="811800" y="3969066"/>
            <a:ext cx="10507200" cy="546600"/>
          </a:xfrm>
          <a:prstGeom prst="rect">
            <a:avLst/>
          </a:prstGeom>
          <a:noFill/>
          <a:ln>
            <a:noFill/>
          </a:ln>
        </p:spPr>
        <p:txBody>
          <a:bodyPr anchorCtr="0" anchor="t" bIns="182850" lIns="182850" spcFirstLastPara="1" rIns="182850" wrap="square" tIns="182850">
            <a:noAutofit/>
          </a:bodyPr>
          <a:lstStyle>
            <a:lvl1pPr lvl="0" algn="l">
              <a:lnSpc>
                <a:spcPct val="100000"/>
              </a:lnSpc>
              <a:spcBef>
                <a:spcPts val="0"/>
              </a:spcBef>
              <a:spcAft>
                <a:spcPts val="0"/>
              </a:spcAft>
              <a:buClr>
                <a:schemeClr val="accent5"/>
              </a:buClr>
              <a:buSzPts val="2400"/>
              <a:buNone/>
              <a:defRPr b="1" sz="2900">
                <a:solidFill>
                  <a:schemeClr val="accent5"/>
                </a:solidFill>
              </a:defRPr>
            </a:lvl1pPr>
            <a:lvl2pPr lvl="1" algn="l">
              <a:lnSpc>
                <a:spcPct val="100000"/>
              </a:lnSpc>
              <a:spcBef>
                <a:spcPts val="0"/>
              </a:spcBef>
              <a:spcAft>
                <a:spcPts val="0"/>
              </a:spcAft>
              <a:buClr>
                <a:schemeClr val="accent5"/>
              </a:buClr>
              <a:buSzPts val="2400"/>
              <a:buNone/>
              <a:defRPr b="1" sz="2900">
                <a:solidFill>
                  <a:schemeClr val="accent5"/>
                </a:solidFill>
              </a:defRPr>
            </a:lvl2pPr>
            <a:lvl3pPr lvl="2" algn="l">
              <a:lnSpc>
                <a:spcPct val="100000"/>
              </a:lnSpc>
              <a:spcBef>
                <a:spcPts val="0"/>
              </a:spcBef>
              <a:spcAft>
                <a:spcPts val="0"/>
              </a:spcAft>
              <a:buClr>
                <a:schemeClr val="accent5"/>
              </a:buClr>
              <a:buSzPts val="2400"/>
              <a:buNone/>
              <a:defRPr b="1" sz="2900">
                <a:solidFill>
                  <a:schemeClr val="accent5"/>
                </a:solidFill>
              </a:defRPr>
            </a:lvl3pPr>
            <a:lvl4pPr lvl="3" algn="l">
              <a:lnSpc>
                <a:spcPct val="100000"/>
              </a:lnSpc>
              <a:spcBef>
                <a:spcPts val="0"/>
              </a:spcBef>
              <a:spcAft>
                <a:spcPts val="0"/>
              </a:spcAft>
              <a:buClr>
                <a:schemeClr val="accent5"/>
              </a:buClr>
              <a:buSzPts val="2400"/>
              <a:buNone/>
              <a:defRPr b="1" sz="2900">
                <a:solidFill>
                  <a:schemeClr val="accent5"/>
                </a:solidFill>
              </a:defRPr>
            </a:lvl4pPr>
            <a:lvl5pPr lvl="4" algn="l">
              <a:lnSpc>
                <a:spcPct val="100000"/>
              </a:lnSpc>
              <a:spcBef>
                <a:spcPts val="0"/>
              </a:spcBef>
              <a:spcAft>
                <a:spcPts val="0"/>
              </a:spcAft>
              <a:buClr>
                <a:schemeClr val="accent5"/>
              </a:buClr>
              <a:buSzPts val="2400"/>
              <a:buNone/>
              <a:defRPr b="1" sz="2900">
                <a:solidFill>
                  <a:schemeClr val="accent5"/>
                </a:solidFill>
              </a:defRPr>
            </a:lvl5pPr>
            <a:lvl6pPr lvl="5" algn="l">
              <a:lnSpc>
                <a:spcPct val="100000"/>
              </a:lnSpc>
              <a:spcBef>
                <a:spcPts val="0"/>
              </a:spcBef>
              <a:spcAft>
                <a:spcPts val="0"/>
              </a:spcAft>
              <a:buClr>
                <a:schemeClr val="accent5"/>
              </a:buClr>
              <a:buSzPts val="2400"/>
              <a:buNone/>
              <a:defRPr b="1" sz="2900">
                <a:solidFill>
                  <a:schemeClr val="accent5"/>
                </a:solidFill>
              </a:defRPr>
            </a:lvl6pPr>
            <a:lvl7pPr lvl="6" algn="l">
              <a:lnSpc>
                <a:spcPct val="100000"/>
              </a:lnSpc>
              <a:spcBef>
                <a:spcPts val="0"/>
              </a:spcBef>
              <a:spcAft>
                <a:spcPts val="0"/>
              </a:spcAft>
              <a:buClr>
                <a:schemeClr val="accent5"/>
              </a:buClr>
              <a:buSzPts val="2400"/>
              <a:buNone/>
              <a:defRPr b="1" sz="2900">
                <a:solidFill>
                  <a:schemeClr val="accent5"/>
                </a:solidFill>
              </a:defRPr>
            </a:lvl7pPr>
            <a:lvl8pPr lvl="7" algn="l">
              <a:lnSpc>
                <a:spcPct val="100000"/>
              </a:lnSpc>
              <a:spcBef>
                <a:spcPts val="0"/>
              </a:spcBef>
              <a:spcAft>
                <a:spcPts val="0"/>
              </a:spcAft>
              <a:buClr>
                <a:schemeClr val="accent5"/>
              </a:buClr>
              <a:buSzPts val="2400"/>
              <a:buNone/>
              <a:defRPr b="1" sz="2900">
                <a:solidFill>
                  <a:schemeClr val="accent5"/>
                </a:solidFill>
              </a:defRPr>
            </a:lvl8pPr>
            <a:lvl9pPr lvl="8" algn="l">
              <a:lnSpc>
                <a:spcPct val="100000"/>
              </a:lnSpc>
              <a:spcBef>
                <a:spcPts val="0"/>
              </a:spcBef>
              <a:spcAft>
                <a:spcPts val="0"/>
              </a:spcAft>
              <a:buClr>
                <a:schemeClr val="accent5"/>
              </a:buClr>
              <a:buSzPts val="2400"/>
              <a:buNone/>
              <a:defRPr b="1" sz="2900">
                <a:solidFill>
                  <a:schemeClr val="accent5"/>
                </a:solidFill>
              </a:defRPr>
            </a:lvl9pPr>
          </a:lstStyle>
          <a:p/>
        </p:txBody>
      </p:sp>
      <p:sp>
        <p:nvSpPr>
          <p:cNvPr id="160" name="Google Shape;160;p24"/>
          <p:cNvSpPr/>
          <p:nvPr/>
        </p:nvSpPr>
        <p:spPr>
          <a:xfrm>
            <a:off x="11495200" y="1879692"/>
            <a:ext cx="11097600" cy="10003800"/>
          </a:xfrm>
          <a:prstGeom prst="ellipse">
            <a:avLst/>
          </a:prstGeom>
          <a:solidFill>
            <a:srgbClr val="F4F4F4"/>
          </a:solidFill>
          <a:ln>
            <a:noFill/>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61" name="Google Shape;161;p24"/>
          <p:cNvSpPr/>
          <p:nvPr/>
        </p:nvSpPr>
        <p:spPr>
          <a:xfrm>
            <a:off x="11495200" y="-7579314"/>
            <a:ext cx="11097600" cy="10003800"/>
          </a:xfrm>
          <a:prstGeom prst="ellipse">
            <a:avLst/>
          </a:prstGeom>
          <a:noFill/>
          <a:ln cap="flat" cmpd="sng" w="9525">
            <a:solidFill>
              <a:srgbClr val="845BA3"/>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62" name="Google Shape;162;p24"/>
          <p:cNvSpPr/>
          <p:nvPr/>
        </p:nvSpPr>
        <p:spPr>
          <a:xfrm>
            <a:off x="11495200" y="12191102"/>
            <a:ext cx="11097600" cy="10003800"/>
          </a:xfrm>
          <a:prstGeom prst="ellipse">
            <a:avLst/>
          </a:prstGeom>
          <a:noFill/>
          <a:ln cap="flat" cmpd="sng" w="9525">
            <a:solidFill>
              <a:srgbClr val="FF350F"/>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63" name="Google Shape;163;p24"/>
          <p:cNvSpPr txBox="1"/>
          <p:nvPr/>
        </p:nvSpPr>
        <p:spPr>
          <a:xfrm>
            <a:off x="19334266" y="12603962"/>
            <a:ext cx="4063200" cy="781800"/>
          </a:xfrm>
          <a:prstGeom prst="rect">
            <a:avLst/>
          </a:prstGeom>
          <a:noFill/>
          <a:ln>
            <a:noFill/>
          </a:ln>
        </p:spPr>
        <p:txBody>
          <a:bodyPr anchorCtr="0" anchor="t" bIns="219400" lIns="219400" spcFirstLastPara="1" rIns="219400" wrap="square" tIns="219400">
            <a:spAutoFit/>
          </a:bodyPr>
          <a:lstStyle/>
          <a:p>
            <a:pPr indent="0" lvl="0" marL="0" marR="0" rtl="0" algn="r">
              <a:lnSpc>
                <a:spcPct val="100000"/>
              </a:lnSpc>
              <a:spcBef>
                <a:spcPts val="0"/>
              </a:spcBef>
              <a:spcAft>
                <a:spcPts val="0"/>
              </a:spcAft>
              <a:buClr>
                <a:srgbClr val="000000"/>
              </a:buClr>
              <a:buSzPts val="2200"/>
              <a:buFont typeface="Arial"/>
              <a:buNone/>
            </a:pPr>
            <a:r>
              <a:rPr b="1" i="0" lang="en-US" sz="2200" u="none" cap="none" strike="noStrike">
                <a:solidFill>
                  <a:srgbClr val="422B72"/>
                </a:solidFill>
                <a:latin typeface="Century Gothic"/>
                <a:ea typeface="Century Gothic"/>
                <a:cs typeface="Century Gothic"/>
                <a:sym typeface="Century Gothic"/>
              </a:rPr>
              <a:t>DATA SOCIETY © 2021</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imonial template">
  <p:cSld name="Testimonial template">
    <p:bg>
      <p:bgPr>
        <a:solidFill>
          <a:srgbClr val="422872"/>
        </a:solidFill>
      </p:bgPr>
    </p:bg>
    <p:spTree>
      <p:nvGrpSpPr>
        <p:cNvPr id="164" name="Shape 164"/>
        <p:cNvGrpSpPr/>
        <p:nvPr/>
      </p:nvGrpSpPr>
      <p:grpSpPr>
        <a:xfrm>
          <a:off x="0" y="0"/>
          <a:ext cx="0" cy="0"/>
          <a:chOff x="0" y="0"/>
          <a:chExt cx="0" cy="0"/>
        </a:xfrm>
      </p:grpSpPr>
      <p:sp>
        <p:nvSpPr>
          <p:cNvPr id="165" name="Google Shape;165;p25"/>
          <p:cNvSpPr txBox="1"/>
          <p:nvPr>
            <p:ph type="title"/>
          </p:nvPr>
        </p:nvSpPr>
        <p:spPr>
          <a:xfrm>
            <a:off x="814170" y="2040060"/>
            <a:ext cx="6007200" cy="49134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Clr>
                <a:srgbClr val="FFFFFF"/>
              </a:buClr>
              <a:buSzPts val="6400"/>
              <a:buNone/>
              <a:defRPr sz="7700">
                <a:solidFill>
                  <a:srgbClr val="FFFFFF"/>
                </a:solidFill>
              </a:defRPr>
            </a:lvl1pPr>
            <a:lvl2pPr lvl="1" algn="l">
              <a:lnSpc>
                <a:spcPct val="100000"/>
              </a:lnSpc>
              <a:spcBef>
                <a:spcPts val="0"/>
              </a:spcBef>
              <a:spcAft>
                <a:spcPts val="0"/>
              </a:spcAft>
              <a:buClr>
                <a:srgbClr val="FFFFFF"/>
              </a:buClr>
              <a:buSzPts val="6400"/>
              <a:buNone/>
              <a:defRPr sz="7700">
                <a:solidFill>
                  <a:srgbClr val="FFFFFF"/>
                </a:solidFill>
              </a:defRPr>
            </a:lvl2pPr>
            <a:lvl3pPr lvl="2" algn="l">
              <a:lnSpc>
                <a:spcPct val="100000"/>
              </a:lnSpc>
              <a:spcBef>
                <a:spcPts val="0"/>
              </a:spcBef>
              <a:spcAft>
                <a:spcPts val="0"/>
              </a:spcAft>
              <a:buClr>
                <a:srgbClr val="FFFFFF"/>
              </a:buClr>
              <a:buSzPts val="6400"/>
              <a:buNone/>
              <a:defRPr sz="7700">
                <a:solidFill>
                  <a:srgbClr val="FFFFFF"/>
                </a:solidFill>
              </a:defRPr>
            </a:lvl3pPr>
            <a:lvl4pPr lvl="3" algn="l">
              <a:lnSpc>
                <a:spcPct val="100000"/>
              </a:lnSpc>
              <a:spcBef>
                <a:spcPts val="0"/>
              </a:spcBef>
              <a:spcAft>
                <a:spcPts val="0"/>
              </a:spcAft>
              <a:buClr>
                <a:srgbClr val="FFFFFF"/>
              </a:buClr>
              <a:buSzPts val="6400"/>
              <a:buNone/>
              <a:defRPr sz="7700">
                <a:solidFill>
                  <a:srgbClr val="FFFFFF"/>
                </a:solidFill>
              </a:defRPr>
            </a:lvl4pPr>
            <a:lvl5pPr lvl="4" algn="l">
              <a:lnSpc>
                <a:spcPct val="100000"/>
              </a:lnSpc>
              <a:spcBef>
                <a:spcPts val="0"/>
              </a:spcBef>
              <a:spcAft>
                <a:spcPts val="0"/>
              </a:spcAft>
              <a:buClr>
                <a:srgbClr val="FFFFFF"/>
              </a:buClr>
              <a:buSzPts val="6400"/>
              <a:buNone/>
              <a:defRPr sz="7700">
                <a:solidFill>
                  <a:srgbClr val="FFFFFF"/>
                </a:solidFill>
              </a:defRPr>
            </a:lvl5pPr>
            <a:lvl6pPr lvl="5" algn="l">
              <a:lnSpc>
                <a:spcPct val="100000"/>
              </a:lnSpc>
              <a:spcBef>
                <a:spcPts val="0"/>
              </a:spcBef>
              <a:spcAft>
                <a:spcPts val="0"/>
              </a:spcAft>
              <a:buClr>
                <a:srgbClr val="FFFFFF"/>
              </a:buClr>
              <a:buSzPts val="6400"/>
              <a:buNone/>
              <a:defRPr sz="7700">
                <a:solidFill>
                  <a:srgbClr val="FFFFFF"/>
                </a:solidFill>
              </a:defRPr>
            </a:lvl6pPr>
            <a:lvl7pPr lvl="6" algn="l">
              <a:lnSpc>
                <a:spcPct val="100000"/>
              </a:lnSpc>
              <a:spcBef>
                <a:spcPts val="0"/>
              </a:spcBef>
              <a:spcAft>
                <a:spcPts val="0"/>
              </a:spcAft>
              <a:buClr>
                <a:srgbClr val="FFFFFF"/>
              </a:buClr>
              <a:buSzPts val="6400"/>
              <a:buNone/>
              <a:defRPr sz="7700">
                <a:solidFill>
                  <a:srgbClr val="FFFFFF"/>
                </a:solidFill>
              </a:defRPr>
            </a:lvl7pPr>
            <a:lvl8pPr lvl="7" algn="l">
              <a:lnSpc>
                <a:spcPct val="100000"/>
              </a:lnSpc>
              <a:spcBef>
                <a:spcPts val="0"/>
              </a:spcBef>
              <a:spcAft>
                <a:spcPts val="0"/>
              </a:spcAft>
              <a:buClr>
                <a:srgbClr val="FFFFFF"/>
              </a:buClr>
              <a:buSzPts val="6400"/>
              <a:buNone/>
              <a:defRPr sz="7700">
                <a:solidFill>
                  <a:srgbClr val="FFFFFF"/>
                </a:solidFill>
              </a:defRPr>
            </a:lvl8pPr>
            <a:lvl9pPr lvl="8" algn="l">
              <a:lnSpc>
                <a:spcPct val="100000"/>
              </a:lnSpc>
              <a:spcBef>
                <a:spcPts val="0"/>
              </a:spcBef>
              <a:spcAft>
                <a:spcPts val="0"/>
              </a:spcAft>
              <a:buClr>
                <a:srgbClr val="FFFFFF"/>
              </a:buClr>
              <a:buSzPts val="6400"/>
              <a:buNone/>
              <a:defRPr sz="7700">
                <a:solidFill>
                  <a:srgbClr val="FFFFFF"/>
                </a:solidFill>
              </a:defRPr>
            </a:lvl9pPr>
          </a:lstStyle>
          <a:p/>
        </p:txBody>
      </p:sp>
      <p:sp>
        <p:nvSpPr>
          <p:cNvPr id="166" name="Google Shape;166;p25"/>
          <p:cNvSpPr txBox="1"/>
          <p:nvPr>
            <p:ph idx="12" type="sldNum"/>
          </p:nvPr>
        </p:nvSpPr>
        <p:spPr>
          <a:xfrm>
            <a:off x="22593222" y="12435244"/>
            <a:ext cx="1463100" cy="10497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67" name="Google Shape;167;p25"/>
          <p:cNvSpPr/>
          <p:nvPr/>
        </p:nvSpPr>
        <p:spPr>
          <a:xfrm>
            <a:off x="7964616" y="384904"/>
            <a:ext cx="14819100" cy="13337400"/>
          </a:xfrm>
          <a:prstGeom prst="ellipse">
            <a:avLst/>
          </a:prstGeom>
          <a:solidFill>
            <a:srgbClr val="FFFFFF"/>
          </a:solidFill>
          <a:ln>
            <a:noFill/>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68" name="Google Shape;168;p25"/>
          <p:cNvSpPr/>
          <p:nvPr/>
        </p:nvSpPr>
        <p:spPr>
          <a:xfrm>
            <a:off x="7256014" y="-252840"/>
            <a:ext cx="16236000" cy="14612400"/>
          </a:xfrm>
          <a:prstGeom prst="ellipse">
            <a:avLst/>
          </a:prstGeom>
          <a:noFill/>
          <a:ln cap="flat" cmpd="sng" w="9525">
            <a:solidFill>
              <a:srgbClr val="845BA3"/>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69" name="Google Shape;169;p25"/>
          <p:cNvSpPr/>
          <p:nvPr/>
        </p:nvSpPr>
        <p:spPr>
          <a:xfrm>
            <a:off x="1117934" y="7076908"/>
            <a:ext cx="3137700" cy="2823900"/>
          </a:xfrm>
          <a:prstGeom prst="ellipse">
            <a:avLst/>
          </a:prstGeom>
          <a:solidFill>
            <a:srgbClr val="FFFFFF"/>
          </a:solidFill>
          <a:ln>
            <a:noFill/>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70" name="Google Shape;170;p25"/>
          <p:cNvSpPr txBox="1"/>
          <p:nvPr>
            <p:ph idx="1" type="subTitle"/>
          </p:nvPr>
        </p:nvSpPr>
        <p:spPr>
          <a:xfrm>
            <a:off x="878400" y="1252200"/>
            <a:ext cx="11155200" cy="630000"/>
          </a:xfrm>
          <a:prstGeom prst="rect">
            <a:avLst/>
          </a:prstGeom>
          <a:noFill/>
          <a:ln>
            <a:noFill/>
          </a:ln>
        </p:spPr>
        <p:txBody>
          <a:bodyPr anchorCtr="0" anchor="t" bIns="182850" lIns="182850" spcFirstLastPara="1" rIns="182850" wrap="square" tIns="182850">
            <a:normAutofit/>
          </a:bodyPr>
          <a:lstStyle>
            <a:lvl1pPr lvl="0" algn="l">
              <a:lnSpc>
                <a:spcPct val="115000"/>
              </a:lnSpc>
              <a:spcBef>
                <a:spcPts val="0"/>
              </a:spcBef>
              <a:spcAft>
                <a:spcPts val="0"/>
              </a:spcAft>
              <a:buClr>
                <a:srgbClr val="FFFFFF"/>
              </a:buClr>
              <a:buSzPts val="2400"/>
              <a:buNone/>
              <a:defRPr b="1" sz="2900">
                <a:solidFill>
                  <a:srgbClr val="FFFFFF"/>
                </a:solidFill>
              </a:defRPr>
            </a:lvl1pPr>
            <a:lvl2pPr lvl="1" algn="l">
              <a:lnSpc>
                <a:spcPct val="115000"/>
              </a:lnSpc>
              <a:spcBef>
                <a:spcPts val="0"/>
              </a:spcBef>
              <a:spcAft>
                <a:spcPts val="0"/>
              </a:spcAft>
              <a:buClr>
                <a:srgbClr val="FFFFFF"/>
              </a:buClr>
              <a:buSzPts val="2400"/>
              <a:buNone/>
              <a:defRPr b="1" sz="2900">
                <a:solidFill>
                  <a:srgbClr val="FFFFFF"/>
                </a:solidFill>
              </a:defRPr>
            </a:lvl2pPr>
            <a:lvl3pPr lvl="2" algn="l">
              <a:lnSpc>
                <a:spcPct val="115000"/>
              </a:lnSpc>
              <a:spcBef>
                <a:spcPts val="0"/>
              </a:spcBef>
              <a:spcAft>
                <a:spcPts val="0"/>
              </a:spcAft>
              <a:buClr>
                <a:srgbClr val="FFFFFF"/>
              </a:buClr>
              <a:buSzPts val="2400"/>
              <a:buNone/>
              <a:defRPr b="1" sz="2900">
                <a:solidFill>
                  <a:srgbClr val="FFFFFF"/>
                </a:solidFill>
              </a:defRPr>
            </a:lvl3pPr>
            <a:lvl4pPr lvl="3" algn="l">
              <a:lnSpc>
                <a:spcPct val="115000"/>
              </a:lnSpc>
              <a:spcBef>
                <a:spcPts val="0"/>
              </a:spcBef>
              <a:spcAft>
                <a:spcPts val="0"/>
              </a:spcAft>
              <a:buClr>
                <a:srgbClr val="FFFFFF"/>
              </a:buClr>
              <a:buSzPts val="2400"/>
              <a:buNone/>
              <a:defRPr b="1" sz="2900">
                <a:solidFill>
                  <a:srgbClr val="FFFFFF"/>
                </a:solidFill>
              </a:defRPr>
            </a:lvl4pPr>
            <a:lvl5pPr lvl="4" algn="l">
              <a:lnSpc>
                <a:spcPct val="115000"/>
              </a:lnSpc>
              <a:spcBef>
                <a:spcPts val="0"/>
              </a:spcBef>
              <a:spcAft>
                <a:spcPts val="0"/>
              </a:spcAft>
              <a:buClr>
                <a:srgbClr val="FFFFFF"/>
              </a:buClr>
              <a:buSzPts val="2400"/>
              <a:buNone/>
              <a:defRPr b="1" sz="2900">
                <a:solidFill>
                  <a:srgbClr val="FFFFFF"/>
                </a:solidFill>
              </a:defRPr>
            </a:lvl5pPr>
            <a:lvl6pPr lvl="5" algn="l">
              <a:lnSpc>
                <a:spcPct val="115000"/>
              </a:lnSpc>
              <a:spcBef>
                <a:spcPts val="0"/>
              </a:spcBef>
              <a:spcAft>
                <a:spcPts val="0"/>
              </a:spcAft>
              <a:buClr>
                <a:srgbClr val="FFFFFF"/>
              </a:buClr>
              <a:buSzPts val="2400"/>
              <a:buNone/>
              <a:defRPr b="1" sz="2900">
                <a:solidFill>
                  <a:srgbClr val="FFFFFF"/>
                </a:solidFill>
              </a:defRPr>
            </a:lvl6pPr>
            <a:lvl7pPr lvl="6" algn="l">
              <a:lnSpc>
                <a:spcPct val="115000"/>
              </a:lnSpc>
              <a:spcBef>
                <a:spcPts val="0"/>
              </a:spcBef>
              <a:spcAft>
                <a:spcPts val="0"/>
              </a:spcAft>
              <a:buClr>
                <a:srgbClr val="FFFFFF"/>
              </a:buClr>
              <a:buSzPts val="2400"/>
              <a:buNone/>
              <a:defRPr b="1" sz="2900">
                <a:solidFill>
                  <a:srgbClr val="FFFFFF"/>
                </a:solidFill>
              </a:defRPr>
            </a:lvl7pPr>
            <a:lvl8pPr lvl="7" algn="l">
              <a:lnSpc>
                <a:spcPct val="115000"/>
              </a:lnSpc>
              <a:spcBef>
                <a:spcPts val="0"/>
              </a:spcBef>
              <a:spcAft>
                <a:spcPts val="0"/>
              </a:spcAft>
              <a:buClr>
                <a:srgbClr val="FFFFFF"/>
              </a:buClr>
              <a:buSzPts val="2400"/>
              <a:buNone/>
              <a:defRPr b="1" sz="2900">
                <a:solidFill>
                  <a:srgbClr val="FFFFFF"/>
                </a:solidFill>
              </a:defRPr>
            </a:lvl8pPr>
            <a:lvl9pPr lvl="8" algn="l">
              <a:lnSpc>
                <a:spcPct val="115000"/>
              </a:lnSpc>
              <a:spcBef>
                <a:spcPts val="0"/>
              </a:spcBef>
              <a:spcAft>
                <a:spcPts val="0"/>
              </a:spcAft>
              <a:buClr>
                <a:srgbClr val="FFFFFF"/>
              </a:buClr>
              <a:buSzPts val="2400"/>
              <a:buNone/>
              <a:defRPr b="1" sz="2900">
                <a:solidFill>
                  <a:srgbClr val="FFFFFF"/>
                </a:solidFill>
              </a:defRPr>
            </a:lvl9pPr>
          </a:lstStyle>
          <a:p/>
        </p:txBody>
      </p:sp>
      <p:pic>
        <p:nvPicPr>
          <p:cNvPr id="171" name="Google Shape;171;p25"/>
          <p:cNvPicPr preferRelativeResize="0"/>
          <p:nvPr/>
        </p:nvPicPr>
        <p:blipFill rotWithShape="1">
          <a:blip r:embed="rId2">
            <a:alphaModFix/>
          </a:blip>
          <a:srcRect b="0" l="0" r="0" t="0"/>
          <a:stretch/>
        </p:blipFill>
        <p:spPr>
          <a:xfrm>
            <a:off x="9506530" y="3182414"/>
            <a:ext cx="1608742" cy="973142"/>
          </a:xfrm>
          <a:prstGeom prst="rect">
            <a:avLst/>
          </a:prstGeom>
          <a:noFill/>
          <a:ln>
            <a:noFill/>
          </a:ln>
        </p:spPr>
      </p:pic>
      <p:sp>
        <p:nvSpPr>
          <p:cNvPr id="172" name="Google Shape;172;p25"/>
          <p:cNvSpPr txBox="1"/>
          <p:nvPr>
            <p:ph idx="2" type="title"/>
          </p:nvPr>
        </p:nvSpPr>
        <p:spPr>
          <a:xfrm>
            <a:off x="11682534" y="2770620"/>
            <a:ext cx="9008700" cy="50853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Clr>
                <a:schemeClr val="dk2"/>
              </a:buClr>
              <a:buSzPts val="5600"/>
              <a:buNone/>
              <a:defRPr b="0" i="1">
                <a:solidFill>
                  <a:schemeClr val="dk2"/>
                </a:solidFill>
              </a:defRPr>
            </a:lvl1pPr>
            <a:lvl2pPr lvl="1" algn="l">
              <a:lnSpc>
                <a:spcPct val="100000"/>
              </a:lnSpc>
              <a:spcBef>
                <a:spcPts val="0"/>
              </a:spcBef>
              <a:spcAft>
                <a:spcPts val="0"/>
              </a:spcAft>
              <a:buSzPts val="5600"/>
              <a:buNone/>
              <a:defRPr b="1"/>
            </a:lvl2pPr>
            <a:lvl3pPr lvl="2" algn="l">
              <a:lnSpc>
                <a:spcPct val="100000"/>
              </a:lnSpc>
              <a:spcBef>
                <a:spcPts val="0"/>
              </a:spcBef>
              <a:spcAft>
                <a:spcPts val="0"/>
              </a:spcAft>
              <a:buSzPts val="5600"/>
              <a:buNone/>
              <a:defRPr b="1"/>
            </a:lvl3pPr>
            <a:lvl4pPr lvl="3" algn="l">
              <a:lnSpc>
                <a:spcPct val="100000"/>
              </a:lnSpc>
              <a:spcBef>
                <a:spcPts val="0"/>
              </a:spcBef>
              <a:spcAft>
                <a:spcPts val="0"/>
              </a:spcAft>
              <a:buSzPts val="5600"/>
              <a:buNone/>
              <a:defRPr b="1"/>
            </a:lvl4pPr>
            <a:lvl5pPr lvl="4" algn="l">
              <a:lnSpc>
                <a:spcPct val="100000"/>
              </a:lnSpc>
              <a:spcBef>
                <a:spcPts val="0"/>
              </a:spcBef>
              <a:spcAft>
                <a:spcPts val="0"/>
              </a:spcAft>
              <a:buSzPts val="5600"/>
              <a:buNone/>
              <a:defRPr b="1"/>
            </a:lvl5pPr>
            <a:lvl6pPr lvl="5" algn="l">
              <a:lnSpc>
                <a:spcPct val="100000"/>
              </a:lnSpc>
              <a:spcBef>
                <a:spcPts val="0"/>
              </a:spcBef>
              <a:spcAft>
                <a:spcPts val="0"/>
              </a:spcAft>
              <a:buSzPts val="5600"/>
              <a:buNone/>
              <a:defRPr b="1"/>
            </a:lvl6pPr>
            <a:lvl7pPr lvl="6" algn="l">
              <a:lnSpc>
                <a:spcPct val="100000"/>
              </a:lnSpc>
              <a:spcBef>
                <a:spcPts val="0"/>
              </a:spcBef>
              <a:spcAft>
                <a:spcPts val="0"/>
              </a:spcAft>
              <a:buSzPts val="5600"/>
              <a:buNone/>
              <a:defRPr b="1"/>
            </a:lvl7pPr>
            <a:lvl8pPr lvl="7" algn="l">
              <a:lnSpc>
                <a:spcPct val="100000"/>
              </a:lnSpc>
              <a:spcBef>
                <a:spcPts val="0"/>
              </a:spcBef>
              <a:spcAft>
                <a:spcPts val="0"/>
              </a:spcAft>
              <a:buSzPts val="5600"/>
              <a:buNone/>
              <a:defRPr b="1"/>
            </a:lvl8pPr>
            <a:lvl9pPr lvl="8" algn="l">
              <a:lnSpc>
                <a:spcPct val="100000"/>
              </a:lnSpc>
              <a:spcBef>
                <a:spcPts val="0"/>
              </a:spcBef>
              <a:spcAft>
                <a:spcPts val="0"/>
              </a:spcAft>
              <a:buSzPts val="5600"/>
              <a:buNone/>
              <a:defRPr b="1"/>
            </a:lvl9pPr>
          </a:lstStyle>
          <a:p/>
        </p:txBody>
      </p:sp>
      <p:sp>
        <p:nvSpPr>
          <p:cNvPr id="173" name="Google Shape;173;p25"/>
          <p:cNvSpPr txBox="1"/>
          <p:nvPr>
            <p:ph idx="3" type="subTitle"/>
          </p:nvPr>
        </p:nvSpPr>
        <p:spPr>
          <a:xfrm>
            <a:off x="13592534" y="10033260"/>
            <a:ext cx="10011300" cy="458700"/>
          </a:xfrm>
          <a:prstGeom prst="rect">
            <a:avLst/>
          </a:prstGeom>
          <a:noFill/>
          <a:ln>
            <a:noFill/>
          </a:ln>
        </p:spPr>
        <p:txBody>
          <a:bodyPr anchorCtr="0" anchor="ctr" bIns="182850" lIns="182850" spcFirstLastPara="1" rIns="182850" wrap="square" tIns="182850">
            <a:noAutofit/>
          </a:bodyPr>
          <a:lstStyle>
            <a:lvl1pPr lvl="0" algn="l">
              <a:lnSpc>
                <a:spcPct val="115000"/>
              </a:lnSpc>
              <a:spcBef>
                <a:spcPts val="0"/>
              </a:spcBef>
              <a:spcAft>
                <a:spcPts val="0"/>
              </a:spcAft>
              <a:buClr>
                <a:schemeClr val="dk1"/>
              </a:buClr>
              <a:buSzPts val="2800"/>
              <a:buNone/>
              <a:defRPr b="1" sz="3400">
                <a:solidFill>
                  <a:schemeClr val="dk1"/>
                </a:solidFill>
              </a:defRPr>
            </a:lvl1pPr>
            <a:lvl2pPr lvl="1" algn="l">
              <a:lnSpc>
                <a:spcPct val="115000"/>
              </a:lnSpc>
              <a:spcBef>
                <a:spcPts val="0"/>
              </a:spcBef>
              <a:spcAft>
                <a:spcPts val="0"/>
              </a:spcAft>
              <a:buClr>
                <a:schemeClr val="dk1"/>
              </a:buClr>
              <a:buSzPts val="2000"/>
              <a:buNone/>
              <a:defRPr b="1" sz="2400">
                <a:solidFill>
                  <a:schemeClr val="dk1"/>
                </a:solidFill>
              </a:defRPr>
            </a:lvl2pPr>
            <a:lvl3pPr lvl="2" algn="l">
              <a:lnSpc>
                <a:spcPct val="115000"/>
              </a:lnSpc>
              <a:spcBef>
                <a:spcPts val="0"/>
              </a:spcBef>
              <a:spcAft>
                <a:spcPts val="0"/>
              </a:spcAft>
              <a:buClr>
                <a:schemeClr val="dk1"/>
              </a:buClr>
              <a:buSzPts val="2000"/>
              <a:buNone/>
              <a:defRPr b="1" sz="2400">
                <a:solidFill>
                  <a:schemeClr val="dk1"/>
                </a:solidFill>
              </a:defRPr>
            </a:lvl3pPr>
            <a:lvl4pPr lvl="3" algn="l">
              <a:lnSpc>
                <a:spcPct val="115000"/>
              </a:lnSpc>
              <a:spcBef>
                <a:spcPts val="0"/>
              </a:spcBef>
              <a:spcAft>
                <a:spcPts val="0"/>
              </a:spcAft>
              <a:buClr>
                <a:schemeClr val="dk1"/>
              </a:buClr>
              <a:buSzPts val="2000"/>
              <a:buNone/>
              <a:defRPr b="1" sz="2400">
                <a:solidFill>
                  <a:schemeClr val="dk1"/>
                </a:solidFill>
              </a:defRPr>
            </a:lvl4pPr>
            <a:lvl5pPr lvl="4" algn="l">
              <a:lnSpc>
                <a:spcPct val="115000"/>
              </a:lnSpc>
              <a:spcBef>
                <a:spcPts val="0"/>
              </a:spcBef>
              <a:spcAft>
                <a:spcPts val="0"/>
              </a:spcAft>
              <a:buClr>
                <a:schemeClr val="dk1"/>
              </a:buClr>
              <a:buSzPts val="2000"/>
              <a:buNone/>
              <a:defRPr b="1" sz="2400">
                <a:solidFill>
                  <a:schemeClr val="dk1"/>
                </a:solidFill>
              </a:defRPr>
            </a:lvl5pPr>
            <a:lvl6pPr lvl="5" algn="l">
              <a:lnSpc>
                <a:spcPct val="115000"/>
              </a:lnSpc>
              <a:spcBef>
                <a:spcPts val="0"/>
              </a:spcBef>
              <a:spcAft>
                <a:spcPts val="0"/>
              </a:spcAft>
              <a:buClr>
                <a:schemeClr val="dk1"/>
              </a:buClr>
              <a:buSzPts val="2000"/>
              <a:buNone/>
              <a:defRPr b="1" sz="2400">
                <a:solidFill>
                  <a:schemeClr val="dk1"/>
                </a:solidFill>
              </a:defRPr>
            </a:lvl6pPr>
            <a:lvl7pPr lvl="6" algn="l">
              <a:lnSpc>
                <a:spcPct val="115000"/>
              </a:lnSpc>
              <a:spcBef>
                <a:spcPts val="0"/>
              </a:spcBef>
              <a:spcAft>
                <a:spcPts val="0"/>
              </a:spcAft>
              <a:buClr>
                <a:schemeClr val="dk1"/>
              </a:buClr>
              <a:buSzPts val="2000"/>
              <a:buNone/>
              <a:defRPr b="1" sz="2400">
                <a:solidFill>
                  <a:schemeClr val="dk1"/>
                </a:solidFill>
              </a:defRPr>
            </a:lvl7pPr>
            <a:lvl8pPr lvl="7" algn="l">
              <a:lnSpc>
                <a:spcPct val="115000"/>
              </a:lnSpc>
              <a:spcBef>
                <a:spcPts val="0"/>
              </a:spcBef>
              <a:spcAft>
                <a:spcPts val="0"/>
              </a:spcAft>
              <a:buClr>
                <a:schemeClr val="dk1"/>
              </a:buClr>
              <a:buSzPts val="2000"/>
              <a:buNone/>
              <a:defRPr b="1" sz="2400">
                <a:solidFill>
                  <a:schemeClr val="dk1"/>
                </a:solidFill>
              </a:defRPr>
            </a:lvl8pPr>
            <a:lvl9pPr lvl="8" algn="l">
              <a:lnSpc>
                <a:spcPct val="115000"/>
              </a:lnSpc>
              <a:spcBef>
                <a:spcPts val="0"/>
              </a:spcBef>
              <a:spcAft>
                <a:spcPts val="0"/>
              </a:spcAft>
              <a:buClr>
                <a:schemeClr val="dk1"/>
              </a:buClr>
              <a:buSzPts val="2000"/>
              <a:buNone/>
              <a:defRPr b="1" sz="2400">
                <a:solidFill>
                  <a:schemeClr val="dk1"/>
                </a:solidFill>
              </a:defRPr>
            </a:lvl9pPr>
          </a:lstStyle>
          <a:p/>
        </p:txBody>
      </p:sp>
      <p:sp>
        <p:nvSpPr>
          <p:cNvPr id="174" name="Google Shape;174;p25"/>
          <p:cNvSpPr txBox="1"/>
          <p:nvPr>
            <p:ph idx="4" type="subTitle"/>
          </p:nvPr>
        </p:nvSpPr>
        <p:spPr>
          <a:xfrm>
            <a:off x="13627200" y="10634940"/>
            <a:ext cx="5600100" cy="973500"/>
          </a:xfrm>
          <a:prstGeom prst="rect">
            <a:avLst/>
          </a:prstGeom>
          <a:noFill/>
          <a:ln>
            <a:noFill/>
          </a:ln>
        </p:spPr>
        <p:txBody>
          <a:bodyPr anchorCtr="0" anchor="t" bIns="182850" lIns="182850" spcFirstLastPara="1" rIns="182850" wrap="square" tIns="182850">
            <a:normAutofit/>
          </a:bodyPr>
          <a:lstStyle>
            <a:lvl1pPr lvl="0" algn="l">
              <a:lnSpc>
                <a:spcPct val="115000"/>
              </a:lnSpc>
              <a:spcBef>
                <a:spcPts val="0"/>
              </a:spcBef>
              <a:spcAft>
                <a:spcPts val="0"/>
              </a:spcAft>
              <a:buClr>
                <a:schemeClr val="accent5"/>
              </a:buClr>
              <a:buSzPts val="2600"/>
              <a:buNone/>
              <a:defRPr sz="3100">
                <a:solidFill>
                  <a:schemeClr val="accent5"/>
                </a:solidFill>
              </a:defRPr>
            </a:lvl1pPr>
            <a:lvl2pPr lvl="1" algn="l">
              <a:lnSpc>
                <a:spcPct val="115000"/>
              </a:lnSpc>
              <a:spcBef>
                <a:spcPts val="0"/>
              </a:spcBef>
              <a:spcAft>
                <a:spcPts val="0"/>
              </a:spcAft>
              <a:buSzPts val="2800"/>
              <a:buNone/>
              <a:defRPr/>
            </a:lvl2pPr>
            <a:lvl3pPr lvl="2" algn="l">
              <a:lnSpc>
                <a:spcPct val="115000"/>
              </a:lnSpc>
              <a:spcBef>
                <a:spcPts val="0"/>
              </a:spcBef>
              <a:spcAft>
                <a:spcPts val="0"/>
              </a:spcAft>
              <a:buSzPts val="2800"/>
              <a:buNone/>
              <a:defRPr/>
            </a:lvl3pPr>
            <a:lvl4pPr lvl="3" algn="l">
              <a:lnSpc>
                <a:spcPct val="115000"/>
              </a:lnSpc>
              <a:spcBef>
                <a:spcPts val="0"/>
              </a:spcBef>
              <a:spcAft>
                <a:spcPts val="0"/>
              </a:spcAft>
              <a:buSzPts val="2800"/>
              <a:buNone/>
              <a:defRPr/>
            </a:lvl4pPr>
            <a:lvl5pPr lvl="4" algn="l">
              <a:lnSpc>
                <a:spcPct val="115000"/>
              </a:lnSpc>
              <a:spcBef>
                <a:spcPts val="0"/>
              </a:spcBef>
              <a:spcAft>
                <a:spcPts val="0"/>
              </a:spcAft>
              <a:buSzPts val="2800"/>
              <a:buNone/>
              <a:defRPr/>
            </a:lvl5pPr>
            <a:lvl6pPr lvl="5" algn="l">
              <a:lnSpc>
                <a:spcPct val="115000"/>
              </a:lnSpc>
              <a:spcBef>
                <a:spcPts val="0"/>
              </a:spcBef>
              <a:spcAft>
                <a:spcPts val="0"/>
              </a:spcAft>
              <a:buSzPts val="2800"/>
              <a:buNone/>
              <a:defRPr/>
            </a:lvl6pPr>
            <a:lvl7pPr lvl="6" algn="l">
              <a:lnSpc>
                <a:spcPct val="115000"/>
              </a:lnSpc>
              <a:spcBef>
                <a:spcPts val="0"/>
              </a:spcBef>
              <a:spcAft>
                <a:spcPts val="0"/>
              </a:spcAft>
              <a:buSzPts val="2800"/>
              <a:buNone/>
              <a:defRPr/>
            </a:lvl7pPr>
            <a:lvl8pPr lvl="7" algn="l">
              <a:lnSpc>
                <a:spcPct val="115000"/>
              </a:lnSpc>
              <a:spcBef>
                <a:spcPts val="0"/>
              </a:spcBef>
              <a:spcAft>
                <a:spcPts val="0"/>
              </a:spcAft>
              <a:buSzPts val="2800"/>
              <a:buNone/>
              <a:defRPr/>
            </a:lvl8pPr>
            <a:lvl9pPr lvl="8" algn="l">
              <a:lnSpc>
                <a:spcPct val="115000"/>
              </a:lnSpc>
              <a:spcBef>
                <a:spcPts val="0"/>
              </a:spcBef>
              <a:spcAft>
                <a:spcPts val="0"/>
              </a:spcAft>
              <a:buSzPts val="2800"/>
              <a:buNone/>
              <a:defRPr/>
            </a:lvl9pPr>
          </a:lstStyle>
          <a:p/>
        </p:txBody>
      </p:sp>
      <p:sp>
        <p:nvSpPr>
          <p:cNvPr id="175" name="Google Shape;175;p25"/>
          <p:cNvSpPr/>
          <p:nvPr/>
        </p:nvSpPr>
        <p:spPr>
          <a:xfrm>
            <a:off x="11682534" y="10117980"/>
            <a:ext cx="1527900" cy="1490400"/>
          </a:xfrm>
          <a:prstGeom prst="rect">
            <a:avLst/>
          </a:prstGeom>
          <a:solidFill>
            <a:schemeClr val="accent6"/>
          </a:solidFill>
          <a:ln>
            <a:noFill/>
          </a:ln>
        </p:spPr>
        <p:txBody>
          <a:bodyPr anchorCtr="0" anchor="ctr" bIns="219400" lIns="219400" spcFirstLastPara="1" rIns="219400" wrap="square" tIns="219400">
            <a:noAutofit/>
          </a:bodyPr>
          <a:lstStyle/>
          <a:p>
            <a:pPr indent="0" lvl="0" marL="0" marR="0" rtl="0" algn="ctr">
              <a:lnSpc>
                <a:spcPct val="100000"/>
              </a:lnSpc>
              <a:spcBef>
                <a:spcPts val="0"/>
              </a:spcBef>
              <a:spcAft>
                <a:spcPts val="0"/>
              </a:spcAft>
              <a:buClr>
                <a:srgbClr val="FF00FF"/>
              </a:buClr>
              <a:buSzPts val="1700"/>
              <a:buFont typeface="Century Gothic"/>
              <a:buNone/>
            </a:pPr>
            <a:r>
              <a:rPr b="0" i="0" lang="en-US" sz="1700" u="none" cap="none" strike="noStrike">
                <a:solidFill>
                  <a:srgbClr val="FF00FF"/>
                </a:solidFill>
                <a:latin typeface="Century Gothic"/>
                <a:ea typeface="Century Gothic"/>
                <a:cs typeface="Century Gothic"/>
                <a:sym typeface="Century Gothic"/>
              </a:rPr>
              <a:t>Cover with image</a:t>
            </a:r>
            <a:endParaRPr b="0" i="0" sz="1700" u="none" cap="none" strike="noStrike">
              <a:solidFill>
                <a:srgbClr val="FF00FF"/>
              </a:solidFill>
              <a:latin typeface="Century Gothic"/>
              <a:ea typeface="Century Gothic"/>
              <a:cs typeface="Century Gothic"/>
              <a:sym typeface="Century Gothic"/>
            </a:endParaRPr>
          </a:p>
        </p:txBody>
      </p:sp>
      <p:sp>
        <p:nvSpPr>
          <p:cNvPr id="176" name="Google Shape;176;p25"/>
          <p:cNvSpPr/>
          <p:nvPr/>
        </p:nvSpPr>
        <p:spPr>
          <a:xfrm>
            <a:off x="1575866" y="7247820"/>
            <a:ext cx="3301500" cy="2971500"/>
          </a:xfrm>
          <a:prstGeom prst="ellipse">
            <a:avLst/>
          </a:prstGeom>
          <a:solidFill>
            <a:schemeClr val="accent6"/>
          </a:solidFill>
          <a:ln>
            <a:noFill/>
          </a:ln>
        </p:spPr>
        <p:txBody>
          <a:bodyPr anchorCtr="0" anchor="ctr" bIns="219400" lIns="219400" spcFirstLastPara="1" rIns="219400" wrap="square" tIns="219400">
            <a:noAutofit/>
          </a:bodyPr>
          <a:lstStyle/>
          <a:p>
            <a:pPr indent="0" lvl="0" marL="0" marR="0" rtl="0" algn="ctr">
              <a:lnSpc>
                <a:spcPct val="100000"/>
              </a:lnSpc>
              <a:spcBef>
                <a:spcPts val="0"/>
              </a:spcBef>
              <a:spcAft>
                <a:spcPts val="0"/>
              </a:spcAft>
              <a:buClr>
                <a:srgbClr val="FF00FF"/>
              </a:buClr>
              <a:buSzPts val="1900"/>
              <a:buFont typeface="Century Gothic"/>
              <a:buNone/>
            </a:pPr>
            <a:r>
              <a:rPr b="0" i="0" lang="en-US" sz="1900" u="none" cap="none" strike="noStrike">
                <a:solidFill>
                  <a:srgbClr val="FF00FF"/>
                </a:solidFill>
                <a:latin typeface="Century Gothic"/>
                <a:ea typeface="Century Gothic"/>
                <a:cs typeface="Century Gothic"/>
                <a:sym typeface="Century Gothic"/>
              </a:rPr>
              <a:t>Cover with image; right-click and select clipping mask - circle</a:t>
            </a:r>
            <a:endParaRPr b="0" i="0" sz="1900" u="none" cap="none" strike="noStrike">
              <a:solidFill>
                <a:srgbClr val="FF00FF"/>
              </a:solidFill>
              <a:latin typeface="Century Gothic"/>
              <a:ea typeface="Century Gothic"/>
              <a:cs typeface="Century Gothic"/>
              <a:sym typeface="Century Gothic"/>
            </a:endParaRPr>
          </a:p>
        </p:txBody>
      </p:sp>
      <p:sp>
        <p:nvSpPr>
          <p:cNvPr id="177" name="Google Shape;177;p25"/>
          <p:cNvSpPr txBox="1"/>
          <p:nvPr/>
        </p:nvSpPr>
        <p:spPr>
          <a:xfrm>
            <a:off x="19334266" y="12603962"/>
            <a:ext cx="4063200" cy="781800"/>
          </a:xfrm>
          <a:prstGeom prst="rect">
            <a:avLst/>
          </a:prstGeom>
          <a:noFill/>
          <a:ln>
            <a:noFill/>
          </a:ln>
        </p:spPr>
        <p:txBody>
          <a:bodyPr anchorCtr="0" anchor="t" bIns="219400" lIns="219400" spcFirstLastPara="1" rIns="219400" wrap="square" tIns="219400">
            <a:spAutoFit/>
          </a:bodyPr>
          <a:lstStyle/>
          <a:p>
            <a:pPr indent="0" lvl="0" marL="0" marR="0" rtl="0" algn="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Century Gothic"/>
                <a:ea typeface="Century Gothic"/>
                <a:cs typeface="Century Gothic"/>
                <a:sym typeface="Century Gothic"/>
              </a:rPr>
              <a:t>DATA SOCIETY © 2021</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cussion">
  <p:cSld name="Discussion">
    <p:spTree>
      <p:nvGrpSpPr>
        <p:cNvPr id="178" name="Shape 178"/>
        <p:cNvGrpSpPr/>
        <p:nvPr/>
      </p:nvGrpSpPr>
      <p:grpSpPr>
        <a:xfrm>
          <a:off x="0" y="0"/>
          <a:ext cx="0" cy="0"/>
          <a:chOff x="0" y="0"/>
          <a:chExt cx="0" cy="0"/>
        </a:xfrm>
      </p:grpSpPr>
      <p:sp>
        <p:nvSpPr>
          <p:cNvPr id="179" name="Google Shape;179;p26"/>
          <p:cNvSpPr/>
          <p:nvPr/>
        </p:nvSpPr>
        <p:spPr>
          <a:xfrm>
            <a:off x="11495200" y="12191102"/>
            <a:ext cx="11097600" cy="10003800"/>
          </a:xfrm>
          <a:prstGeom prst="ellipse">
            <a:avLst/>
          </a:prstGeom>
          <a:noFill/>
          <a:ln cap="flat" cmpd="sng" w="9525">
            <a:solidFill>
              <a:srgbClr val="FF350F"/>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pic>
        <p:nvPicPr>
          <p:cNvPr descr="Icon&#10;&#10;Description automatically generated" id="180" name="Google Shape;180;p26"/>
          <p:cNvPicPr preferRelativeResize="0"/>
          <p:nvPr/>
        </p:nvPicPr>
        <p:blipFill rotWithShape="1">
          <a:blip r:embed="rId2">
            <a:alphaModFix/>
          </a:blip>
          <a:srcRect b="0" l="0" r="0" t="0"/>
          <a:stretch/>
        </p:blipFill>
        <p:spPr>
          <a:xfrm>
            <a:off x="11528650" y="1358096"/>
            <a:ext cx="10590700" cy="10590700"/>
          </a:xfrm>
          <a:prstGeom prst="rect">
            <a:avLst/>
          </a:prstGeom>
          <a:noFill/>
          <a:ln>
            <a:noFill/>
          </a:ln>
        </p:spPr>
      </p:pic>
      <p:sp>
        <p:nvSpPr>
          <p:cNvPr id="181" name="Google Shape;181;p26"/>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82" name="Google Shape;182;p26"/>
          <p:cNvSpPr txBox="1"/>
          <p:nvPr>
            <p:ph idx="1" type="body"/>
          </p:nvPr>
        </p:nvSpPr>
        <p:spPr>
          <a:xfrm>
            <a:off x="831200" y="3278544"/>
            <a:ext cx="10083900" cy="91566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
        <p:nvSpPr>
          <p:cNvPr id="183" name="Google Shape;183;p26"/>
          <p:cNvSpPr/>
          <p:nvPr/>
        </p:nvSpPr>
        <p:spPr>
          <a:xfrm>
            <a:off x="11495200" y="-7579314"/>
            <a:ext cx="11097600" cy="10003800"/>
          </a:xfrm>
          <a:prstGeom prst="ellipse">
            <a:avLst/>
          </a:prstGeom>
          <a:noFill/>
          <a:ln cap="flat" cmpd="sng" w="9525">
            <a:solidFill>
              <a:srgbClr val="845BA3"/>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184" name="Google Shape;184;p26"/>
          <p:cNvSpPr txBox="1"/>
          <p:nvPr>
            <p:ph type="title"/>
          </p:nvPr>
        </p:nvSpPr>
        <p:spPr>
          <a:xfrm>
            <a:off x="831198" y="10686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185" name="Google Shape;185;p26"/>
          <p:cNvSpPr txBox="1"/>
          <p:nvPr/>
        </p:nvSpPr>
        <p:spPr>
          <a:xfrm>
            <a:off x="13268972" y="9040810"/>
            <a:ext cx="7572300" cy="1847100"/>
          </a:xfrm>
          <a:prstGeom prst="rect">
            <a:avLst/>
          </a:prstGeom>
          <a:noFill/>
          <a:ln>
            <a:noFill/>
          </a:ln>
        </p:spPr>
        <p:txBody>
          <a:bodyPr anchorCtr="0" anchor="t" bIns="91400" lIns="182850" spcFirstLastPara="1" rIns="182850" wrap="square" tIns="91400">
            <a:spAutoFit/>
          </a:bodyPr>
          <a:lstStyle/>
          <a:p>
            <a:pPr indent="0" lvl="0" marL="0" marR="0" rtl="0" algn="ctr">
              <a:lnSpc>
                <a:spcPct val="100000"/>
              </a:lnSpc>
              <a:spcBef>
                <a:spcPts val="0"/>
              </a:spcBef>
              <a:spcAft>
                <a:spcPts val="0"/>
              </a:spcAft>
              <a:buClr>
                <a:schemeClr val="dk1"/>
              </a:buClr>
              <a:buSzPts val="3600"/>
              <a:buFont typeface="Century Gothic"/>
              <a:buNone/>
            </a:pPr>
            <a:r>
              <a:rPr b="1" i="0" lang="en-US" sz="3600" u="none" cap="none" strike="noStrike">
                <a:solidFill>
                  <a:schemeClr val="dk1"/>
                </a:solidFill>
                <a:latin typeface="Century Gothic"/>
                <a:ea typeface="Century Gothic"/>
                <a:cs typeface="Century Gothic"/>
                <a:sym typeface="Century Gothic"/>
              </a:rPr>
              <a:t>Note: </a:t>
            </a:r>
            <a:r>
              <a:rPr b="0" i="0" lang="en-US" sz="3600" u="none" cap="none" strike="noStrike">
                <a:solidFill>
                  <a:schemeClr val="dk1"/>
                </a:solidFill>
                <a:latin typeface="Century Gothic"/>
                <a:ea typeface="Century Gothic"/>
                <a:cs typeface="Century Gothic"/>
                <a:sym typeface="Century Gothic"/>
              </a:rPr>
              <a:t>This slide is not visible once you’re in a breakout room.</a:t>
            </a:r>
            <a:endParaRPr b="0" i="0" sz="36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cussion II">
  <p:cSld name="Discussion II">
    <p:spTree>
      <p:nvGrpSpPr>
        <p:cNvPr id="186" name="Shape 186"/>
        <p:cNvGrpSpPr/>
        <p:nvPr/>
      </p:nvGrpSpPr>
      <p:grpSpPr>
        <a:xfrm>
          <a:off x="0" y="0"/>
          <a:ext cx="0" cy="0"/>
          <a:chOff x="0" y="0"/>
          <a:chExt cx="0" cy="0"/>
        </a:xfrm>
      </p:grpSpPr>
      <p:sp>
        <p:nvSpPr>
          <p:cNvPr id="187" name="Google Shape;187;p27"/>
          <p:cNvSpPr/>
          <p:nvPr/>
        </p:nvSpPr>
        <p:spPr>
          <a:xfrm>
            <a:off x="-734" y="0"/>
            <a:ext cx="16791600" cy="13716000"/>
          </a:xfrm>
          <a:prstGeom prst="rect">
            <a:avLst/>
          </a:prstGeom>
          <a:solidFill>
            <a:srgbClr val="F2F2F2"/>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Century Gothic"/>
              <a:ea typeface="Century Gothic"/>
              <a:cs typeface="Century Gothic"/>
              <a:sym typeface="Century Gothic"/>
            </a:endParaRPr>
          </a:p>
        </p:txBody>
      </p:sp>
      <p:sp>
        <p:nvSpPr>
          <p:cNvPr id="188" name="Google Shape;188;p27"/>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89" name="Google Shape;189;p27"/>
          <p:cNvSpPr txBox="1"/>
          <p:nvPr/>
        </p:nvSpPr>
        <p:spPr>
          <a:xfrm>
            <a:off x="22593222" y="12435244"/>
            <a:ext cx="1463100" cy="1049700"/>
          </a:xfrm>
          <a:prstGeom prst="rect">
            <a:avLst/>
          </a:prstGeom>
          <a:noFill/>
          <a:ln>
            <a:noFill/>
          </a:ln>
        </p:spPr>
        <p:txBody>
          <a:bodyPr anchorCtr="0" anchor="ctr" bIns="182850" lIns="182850" spcFirstLastPara="1" rIns="182850" wrap="square" tIns="182850">
            <a:normAutofit/>
          </a:bodyPr>
          <a:lstStyle/>
          <a:p>
            <a:pPr indent="0" lvl="0" marL="0" marR="0" rtl="0" algn="r">
              <a:lnSpc>
                <a:spcPct val="100000"/>
              </a:lnSpc>
              <a:spcBef>
                <a:spcPts val="0"/>
              </a:spcBef>
              <a:spcAft>
                <a:spcPts val="0"/>
              </a:spcAft>
              <a:buClr>
                <a:schemeClr val="accent1"/>
              </a:buClr>
              <a:buSzPts val="2400"/>
              <a:buFont typeface="Century Gothic"/>
              <a:buNone/>
            </a:pPr>
            <a:fld id="{00000000-1234-1234-1234-123412341234}" type="slidenum">
              <a:rPr b="0" i="0" lang="en-US" sz="2400" u="none" cap="none" strike="noStrike">
                <a:solidFill>
                  <a:schemeClr val="accent1"/>
                </a:solidFill>
                <a:latin typeface="Century Gothic"/>
                <a:ea typeface="Century Gothic"/>
                <a:cs typeface="Century Gothic"/>
                <a:sym typeface="Century Gothic"/>
              </a:rPr>
              <a:t>‹#›</a:t>
            </a:fld>
            <a:endParaRPr b="0" i="0" sz="2400" u="none" cap="none" strike="noStrike">
              <a:solidFill>
                <a:schemeClr val="accent1"/>
              </a:solidFill>
              <a:latin typeface="Century Gothic"/>
              <a:ea typeface="Century Gothic"/>
              <a:cs typeface="Century Gothic"/>
              <a:sym typeface="Century Gothic"/>
            </a:endParaRPr>
          </a:p>
        </p:txBody>
      </p:sp>
      <p:sp>
        <p:nvSpPr>
          <p:cNvPr id="190" name="Google Shape;190;p27"/>
          <p:cNvSpPr txBox="1"/>
          <p:nvPr>
            <p:ph type="title"/>
          </p:nvPr>
        </p:nvSpPr>
        <p:spPr>
          <a:xfrm>
            <a:off x="831198" y="10686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191" name="Google Shape;191;p27"/>
          <p:cNvSpPr txBox="1"/>
          <p:nvPr>
            <p:ph idx="1" type="body"/>
          </p:nvPr>
        </p:nvSpPr>
        <p:spPr>
          <a:xfrm>
            <a:off x="831200" y="3073268"/>
            <a:ext cx="15461700" cy="9110100"/>
          </a:xfrm>
          <a:prstGeom prst="rect">
            <a:avLst/>
          </a:prstGeom>
          <a:noFill/>
          <a:ln>
            <a:noFill/>
          </a:ln>
        </p:spPr>
        <p:txBody>
          <a:bodyPr anchorCtr="0" anchor="t" bIns="182850" lIns="182850" spcFirstLastPara="1" rIns="182850" wrap="square" tIns="182850">
            <a:noAutofit/>
          </a:bodyPr>
          <a:lstStyle>
            <a:lvl1pPr indent="-457200" lvl="0" marL="457200" algn="l">
              <a:lnSpc>
                <a:spcPct val="115000"/>
              </a:lnSpc>
              <a:spcBef>
                <a:spcPts val="0"/>
              </a:spcBef>
              <a:spcAft>
                <a:spcPts val="0"/>
              </a:spcAft>
              <a:buSzPts val="3600"/>
              <a:buChar char="●"/>
              <a:defRPr sz="3600"/>
            </a:lvl1pPr>
            <a:lvl2pPr indent="-482600" lvl="1" marL="914400" algn="l">
              <a:lnSpc>
                <a:spcPct val="115000"/>
              </a:lnSpc>
              <a:spcBef>
                <a:spcPts val="0"/>
              </a:spcBef>
              <a:spcAft>
                <a:spcPts val="0"/>
              </a:spcAft>
              <a:buSzPts val="4000"/>
              <a:buChar char="○"/>
              <a:defRPr/>
            </a:lvl2pPr>
            <a:lvl3pPr indent="-482600" lvl="2" marL="1371600" algn="l">
              <a:lnSpc>
                <a:spcPct val="115000"/>
              </a:lnSpc>
              <a:spcBef>
                <a:spcPts val="0"/>
              </a:spcBef>
              <a:spcAft>
                <a:spcPts val="0"/>
              </a:spcAft>
              <a:buSzPts val="4000"/>
              <a:buChar char="■"/>
              <a:defRPr/>
            </a:lvl3pPr>
            <a:lvl4pPr indent="-482600" lvl="3" marL="1828800" algn="l">
              <a:lnSpc>
                <a:spcPct val="115000"/>
              </a:lnSpc>
              <a:spcBef>
                <a:spcPts val="0"/>
              </a:spcBef>
              <a:spcAft>
                <a:spcPts val="0"/>
              </a:spcAft>
              <a:buSzPts val="4000"/>
              <a:buChar char="●"/>
              <a:defRPr/>
            </a:lvl4pPr>
            <a:lvl5pPr indent="-482600" lvl="4" marL="2286000" algn="l">
              <a:lnSpc>
                <a:spcPct val="115000"/>
              </a:lnSpc>
              <a:spcBef>
                <a:spcPts val="0"/>
              </a:spcBef>
              <a:spcAft>
                <a:spcPts val="0"/>
              </a:spcAft>
              <a:buSzPts val="4000"/>
              <a:buChar char="○"/>
              <a:defRPr/>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
        <p:nvSpPr>
          <p:cNvPr id="192" name="Google Shape;192;p27"/>
          <p:cNvSpPr txBox="1"/>
          <p:nvPr>
            <p:ph idx="2" type="body"/>
          </p:nvPr>
        </p:nvSpPr>
        <p:spPr>
          <a:xfrm>
            <a:off x="17320005" y="8135986"/>
            <a:ext cx="5911800" cy="3086100"/>
          </a:xfrm>
          <a:prstGeom prst="rect">
            <a:avLst/>
          </a:prstGeom>
          <a:noFill/>
          <a:ln>
            <a:noFill/>
          </a:ln>
        </p:spPr>
        <p:txBody>
          <a:bodyPr anchorCtr="0" anchor="t" bIns="182850" lIns="182850" spcFirstLastPara="1" rIns="182850" wrap="square" tIns="182850">
            <a:noAutofit/>
          </a:bodyPr>
          <a:lstStyle>
            <a:lvl1pPr indent="-228600" lvl="0" marL="457200" algn="l">
              <a:lnSpc>
                <a:spcPct val="115000"/>
              </a:lnSpc>
              <a:spcBef>
                <a:spcPts val="0"/>
              </a:spcBef>
              <a:spcAft>
                <a:spcPts val="0"/>
              </a:spcAft>
              <a:buSzPts val="3600"/>
              <a:buNone/>
              <a:defRPr sz="3200">
                <a:solidFill>
                  <a:schemeClr val="dk1"/>
                </a:solidFill>
              </a:defRPr>
            </a:lvl1pPr>
            <a:lvl2pPr indent="-406400" lvl="1" marL="914400" algn="l">
              <a:lnSpc>
                <a:spcPct val="115000"/>
              </a:lnSpc>
              <a:spcBef>
                <a:spcPts val="0"/>
              </a:spcBef>
              <a:spcAft>
                <a:spcPts val="0"/>
              </a:spcAft>
              <a:buSzPts val="2800"/>
              <a:buChar char="○"/>
              <a:defRPr sz="3200"/>
            </a:lvl2pPr>
            <a:lvl3pPr indent="-406400" lvl="2" marL="1371600" algn="l">
              <a:lnSpc>
                <a:spcPct val="115000"/>
              </a:lnSpc>
              <a:spcBef>
                <a:spcPts val="0"/>
              </a:spcBef>
              <a:spcAft>
                <a:spcPts val="0"/>
              </a:spcAft>
              <a:buSzPts val="2800"/>
              <a:buChar char="■"/>
              <a:defRPr sz="3200"/>
            </a:lvl3pPr>
            <a:lvl4pPr indent="-406400" lvl="3" marL="1828800" algn="l">
              <a:lnSpc>
                <a:spcPct val="115000"/>
              </a:lnSpc>
              <a:spcBef>
                <a:spcPts val="0"/>
              </a:spcBef>
              <a:spcAft>
                <a:spcPts val="0"/>
              </a:spcAft>
              <a:buSzPts val="2800"/>
              <a:buChar char="●"/>
              <a:defRPr sz="3200"/>
            </a:lvl4pPr>
            <a:lvl5pPr indent="-406400" lvl="4" marL="2286000" algn="l">
              <a:lnSpc>
                <a:spcPct val="115000"/>
              </a:lnSpc>
              <a:spcBef>
                <a:spcPts val="0"/>
              </a:spcBef>
              <a:spcAft>
                <a:spcPts val="0"/>
              </a:spcAft>
              <a:buSzPts val="2800"/>
              <a:buChar char="○"/>
              <a:defRPr sz="3200"/>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pic>
        <p:nvPicPr>
          <p:cNvPr descr="Icon&#10;&#10;Description automatically generated" id="193" name="Google Shape;193;p27"/>
          <p:cNvPicPr preferRelativeResize="0"/>
          <p:nvPr/>
        </p:nvPicPr>
        <p:blipFill rotWithShape="1">
          <a:blip r:embed="rId2">
            <a:alphaModFix/>
          </a:blip>
          <a:srcRect b="0" l="0" r="0" t="0"/>
          <a:stretch/>
        </p:blipFill>
        <p:spPr>
          <a:xfrm>
            <a:off x="17730530" y="2820484"/>
            <a:ext cx="5090795" cy="509079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t question">
  <p:cSld name="Chat question">
    <p:spTree>
      <p:nvGrpSpPr>
        <p:cNvPr id="194" name="Shape 194"/>
        <p:cNvGrpSpPr/>
        <p:nvPr/>
      </p:nvGrpSpPr>
      <p:grpSpPr>
        <a:xfrm>
          <a:off x="0" y="0"/>
          <a:ext cx="0" cy="0"/>
          <a:chOff x="0" y="0"/>
          <a:chExt cx="0" cy="0"/>
        </a:xfrm>
      </p:grpSpPr>
      <p:sp>
        <p:nvSpPr>
          <p:cNvPr id="195" name="Google Shape;195;p28"/>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96" name="Google Shape;196;p28"/>
          <p:cNvSpPr txBox="1"/>
          <p:nvPr>
            <p:ph idx="1" type="body"/>
          </p:nvPr>
        </p:nvSpPr>
        <p:spPr>
          <a:xfrm>
            <a:off x="12886400" y="3073268"/>
            <a:ext cx="10666500" cy="34827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228600" lvl="4" marL="2286000" algn="l">
              <a:lnSpc>
                <a:spcPct val="115000"/>
              </a:lnSpc>
              <a:spcBef>
                <a:spcPts val="0"/>
              </a:spcBef>
              <a:spcAft>
                <a:spcPts val="0"/>
              </a:spcAft>
              <a:buSzPts val="2400"/>
              <a:buNone/>
              <a:defRPr sz="4000"/>
            </a:lvl5pPr>
            <a:lvl6pPr indent="-381000" lvl="5" marL="2743200" algn="l">
              <a:lnSpc>
                <a:spcPct val="115000"/>
              </a:lnSpc>
              <a:spcBef>
                <a:spcPts val="0"/>
              </a:spcBef>
              <a:spcAft>
                <a:spcPts val="0"/>
              </a:spcAft>
              <a:buSzPts val="2400"/>
              <a:buChar char="■"/>
              <a:defRPr sz="2900"/>
            </a:lvl6pPr>
            <a:lvl7pPr indent="-381000" lvl="6" marL="3200400" algn="l">
              <a:lnSpc>
                <a:spcPct val="115000"/>
              </a:lnSpc>
              <a:spcBef>
                <a:spcPts val="0"/>
              </a:spcBef>
              <a:spcAft>
                <a:spcPts val="0"/>
              </a:spcAft>
              <a:buSzPts val="2400"/>
              <a:buChar char="●"/>
              <a:defRPr sz="2900"/>
            </a:lvl7pPr>
            <a:lvl8pPr indent="-381000" lvl="7" marL="3657600" algn="l">
              <a:lnSpc>
                <a:spcPct val="115000"/>
              </a:lnSpc>
              <a:spcBef>
                <a:spcPts val="0"/>
              </a:spcBef>
              <a:spcAft>
                <a:spcPts val="0"/>
              </a:spcAft>
              <a:buSzPts val="2400"/>
              <a:buChar char="○"/>
              <a:defRPr sz="2900"/>
            </a:lvl8pPr>
            <a:lvl9pPr indent="-381000" lvl="8" marL="4114800" algn="l">
              <a:lnSpc>
                <a:spcPct val="115000"/>
              </a:lnSpc>
              <a:spcBef>
                <a:spcPts val="0"/>
              </a:spcBef>
              <a:spcAft>
                <a:spcPts val="0"/>
              </a:spcAft>
              <a:buSzPts val="2400"/>
              <a:buChar char="■"/>
              <a:defRPr sz="2900"/>
            </a:lvl9pPr>
          </a:lstStyle>
          <a:p/>
        </p:txBody>
      </p:sp>
      <p:sp>
        <p:nvSpPr>
          <p:cNvPr id="197" name="Google Shape;197;p28"/>
          <p:cNvSpPr txBox="1"/>
          <p:nvPr>
            <p:ph type="title"/>
          </p:nvPr>
        </p:nvSpPr>
        <p:spPr>
          <a:xfrm>
            <a:off x="831198" y="10686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pic>
        <p:nvPicPr>
          <p:cNvPr descr="Icon&#10;&#10;Description automatically generated" id="198" name="Google Shape;198;p28"/>
          <p:cNvPicPr preferRelativeResize="0"/>
          <p:nvPr/>
        </p:nvPicPr>
        <p:blipFill rotWithShape="1">
          <a:blip r:embed="rId2">
            <a:alphaModFix/>
          </a:blip>
          <a:srcRect b="0" l="0" r="0" t="0"/>
          <a:stretch/>
        </p:blipFill>
        <p:spPr>
          <a:xfrm>
            <a:off x="17710134" y="6819834"/>
            <a:ext cx="5614682" cy="5614682"/>
          </a:xfrm>
          <a:prstGeom prst="rect">
            <a:avLst/>
          </a:prstGeom>
          <a:noFill/>
          <a:ln>
            <a:noFill/>
          </a:ln>
        </p:spPr>
      </p:pic>
      <p:sp>
        <p:nvSpPr>
          <p:cNvPr id="199" name="Google Shape;199;p28"/>
          <p:cNvSpPr txBox="1"/>
          <p:nvPr>
            <p:ph idx="2" type="body"/>
          </p:nvPr>
        </p:nvSpPr>
        <p:spPr>
          <a:xfrm>
            <a:off x="832778" y="3074352"/>
            <a:ext cx="10664700" cy="91092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
        <p:nvSpPr>
          <p:cNvPr id="200" name="Google Shape;200;p28"/>
          <p:cNvSpPr txBox="1"/>
          <p:nvPr/>
        </p:nvSpPr>
        <p:spPr>
          <a:xfrm>
            <a:off x="831200" y="12568370"/>
            <a:ext cx="5011500" cy="781800"/>
          </a:xfrm>
          <a:prstGeom prst="rect">
            <a:avLst/>
          </a:prstGeom>
          <a:noFill/>
          <a:ln>
            <a:noFill/>
          </a:ln>
        </p:spPr>
        <p:txBody>
          <a:bodyPr anchorCtr="0" anchor="t" bIns="219400" lIns="219400" spcFirstLastPara="1" rIns="219400" wrap="square" tIns="219400">
            <a:sp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422B72"/>
                </a:solidFill>
                <a:latin typeface="Century Gothic"/>
                <a:ea typeface="Century Gothic"/>
                <a:cs typeface="Century Gothic"/>
                <a:sym typeface="Century Gothic"/>
              </a:rPr>
              <a:t>Fundamentals of Data Literacy</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p:cSld name="Activity">
    <p:spTree>
      <p:nvGrpSpPr>
        <p:cNvPr id="201" name="Shape 201"/>
        <p:cNvGrpSpPr/>
        <p:nvPr/>
      </p:nvGrpSpPr>
      <p:grpSpPr>
        <a:xfrm>
          <a:off x="0" y="0"/>
          <a:ext cx="0" cy="0"/>
          <a:chOff x="0" y="0"/>
          <a:chExt cx="0" cy="0"/>
        </a:xfrm>
      </p:grpSpPr>
      <p:sp>
        <p:nvSpPr>
          <p:cNvPr id="202" name="Google Shape;202;p29"/>
          <p:cNvSpPr/>
          <p:nvPr/>
        </p:nvSpPr>
        <p:spPr>
          <a:xfrm>
            <a:off x="20686458" y="3153866"/>
            <a:ext cx="10296300" cy="9281400"/>
          </a:xfrm>
          <a:prstGeom prst="ellipse">
            <a:avLst/>
          </a:prstGeom>
          <a:noFill/>
          <a:ln cap="flat" cmpd="sng" w="9525">
            <a:solidFill>
              <a:schemeClr val="accent1"/>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203" name="Google Shape;203;p29"/>
          <p:cNvSpPr/>
          <p:nvPr/>
        </p:nvSpPr>
        <p:spPr>
          <a:xfrm>
            <a:off x="-2" y="0"/>
            <a:ext cx="18895500" cy="13716000"/>
          </a:xfrm>
          <a:prstGeom prst="rect">
            <a:avLst/>
          </a:prstGeom>
          <a:solidFill>
            <a:srgbClr val="F2F2F2"/>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Century Gothic"/>
              <a:ea typeface="Century Gothic"/>
              <a:cs typeface="Century Gothic"/>
              <a:sym typeface="Century Gothic"/>
            </a:endParaRPr>
          </a:p>
        </p:txBody>
      </p:sp>
      <p:sp>
        <p:nvSpPr>
          <p:cNvPr id="204" name="Google Shape;204;p29"/>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descr="Icon&#10;&#10;Description automatically generated" id="205" name="Google Shape;205;p29"/>
          <p:cNvPicPr preferRelativeResize="0"/>
          <p:nvPr/>
        </p:nvPicPr>
        <p:blipFill rotWithShape="1">
          <a:blip r:embed="rId2">
            <a:alphaModFix/>
          </a:blip>
          <a:srcRect b="0" l="0" r="0" t="0"/>
          <a:stretch/>
        </p:blipFill>
        <p:spPr>
          <a:xfrm>
            <a:off x="19194120" y="4426852"/>
            <a:ext cx="4862295" cy="4862295"/>
          </a:xfrm>
          <a:prstGeom prst="rect">
            <a:avLst/>
          </a:prstGeom>
          <a:noFill/>
          <a:ln>
            <a:noFill/>
          </a:ln>
        </p:spPr>
      </p:pic>
      <p:sp>
        <p:nvSpPr>
          <p:cNvPr id="206" name="Google Shape;206;p29"/>
          <p:cNvSpPr txBox="1"/>
          <p:nvPr>
            <p:ph idx="1" type="body"/>
          </p:nvPr>
        </p:nvSpPr>
        <p:spPr>
          <a:xfrm>
            <a:off x="832778" y="3074352"/>
            <a:ext cx="17226600" cy="91092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
        <p:nvSpPr>
          <p:cNvPr id="207" name="Google Shape;207;p29"/>
          <p:cNvSpPr txBox="1"/>
          <p:nvPr>
            <p:ph type="title"/>
          </p:nvPr>
        </p:nvSpPr>
        <p:spPr>
          <a:xfrm>
            <a:off x="831200" y="1056872"/>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208" name="Google Shape;208;p29"/>
          <p:cNvSpPr txBox="1"/>
          <p:nvPr/>
        </p:nvSpPr>
        <p:spPr>
          <a:xfrm>
            <a:off x="831200" y="12568370"/>
            <a:ext cx="5011500" cy="781800"/>
          </a:xfrm>
          <a:prstGeom prst="rect">
            <a:avLst/>
          </a:prstGeom>
          <a:noFill/>
          <a:ln>
            <a:noFill/>
          </a:ln>
        </p:spPr>
        <p:txBody>
          <a:bodyPr anchorCtr="0" anchor="t" bIns="219400" lIns="219400" spcFirstLastPara="1" rIns="219400" wrap="square" tIns="219400">
            <a:sp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422B72"/>
                </a:solidFill>
                <a:latin typeface="Century Gothic"/>
                <a:ea typeface="Century Gothic"/>
                <a:cs typeface="Century Gothic"/>
                <a:sym typeface="Century Gothic"/>
              </a:rPr>
              <a:t>Fundamentals of Data Literacy</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p:cSld name="Video">
    <p:spTree>
      <p:nvGrpSpPr>
        <p:cNvPr id="209" name="Shape 209"/>
        <p:cNvGrpSpPr/>
        <p:nvPr/>
      </p:nvGrpSpPr>
      <p:grpSpPr>
        <a:xfrm>
          <a:off x="0" y="0"/>
          <a:ext cx="0" cy="0"/>
          <a:chOff x="0" y="0"/>
          <a:chExt cx="0" cy="0"/>
        </a:xfrm>
      </p:grpSpPr>
      <p:sp>
        <p:nvSpPr>
          <p:cNvPr id="210" name="Google Shape;210;p30"/>
          <p:cNvSpPr txBox="1"/>
          <p:nvPr>
            <p:ph type="title"/>
          </p:nvPr>
        </p:nvSpPr>
        <p:spPr>
          <a:xfrm>
            <a:off x="831200" y="1163448"/>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211" name="Google Shape;211;p30"/>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12" name="Google Shape;212;p30"/>
          <p:cNvSpPr/>
          <p:nvPr/>
        </p:nvSpPr>
        <p:spPr>
          <a:xfrm>
            <a:off x="-5255726" y="3153866"/>
            <a:ext cx="10296300" cy="9281400"/>
          </a:xfrm>
          <a:prstGeom prst="ellipse">
            <a:avLst/>
          </a:prstGeom>
          <a:noFill/>
          <a:ln cap="flat" cmpd="sng" w="9525">
            <a:solidFill>
              <a:schemeClr val="accent1"/>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pic>
        <p:nvPicPr>
          <p:cNvPr descr="Icon&#10;&#10;Description automatically generated" id="213" name="Google Shape;213;p30"/>
          <p:cNvPicPr preferRelativeResize="0"/>
          <p:nvPr/>
        </p:nvPicPr>
        <p:blipFill rotWithShape="1">
          <a:blip r:embed="rId2">
            <a:alphaModFix/>
          </a:blip>
          <a:srcRect b="0" l="0" r="0" t="0"/>
          <a:stretch/>
        </p:blipFill>
        <p:spPr>
          <a:xfrm>
            <a:off x="7043842" y="2646396"/>
            <a:ext cx="10296315" cy="10296315"/>
          </a:xfrm>
          <a:prstGeom prst="rect">
            <a:avLst/>
          </a:prstGeom>
          <a:noFill/>
          <a:ln>
            <a:noFill/>
          </a:ln>
        </p:spPr>
      </p:pic>
      <p:sp>
        <p:nvSpPr>
          <p:cNvPr id="214" name="Google Shape;214;p30"/>
          <p:cNvSpPr/>
          <p:nvPr/>
        </p:nvSpPr>
        <p:spPr>
          <a:xfrm>
            <a:off x="19343413" y="3153866"/>
            <a:ext cx="10296300" cy="9281400"/>
          </a:xfrm>
          <a:prstGeom prst="ellipse">
            <a:avLst/>
          </a:prstGeom>
          <a:noFill/>
          <a:ln cap="flat" cmpd="sng" w="9525">
            <a:solidFill>
              <a:schemeClr val="accent1"/>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1 column">
  <p:cSld name="1_Title and 1 column">
    <p:spTree>
      <p:nvGrpSpPr>
        <p:cNvPr id="24" name="Shape 24"/>
        <p:cNvGrpSpPr/>
        <p:nvPr/>
      </p:nvGrpSpPr>
      <p:grpSpPr>
        <a:xfrm>
          <a:off x="0" y="0"/>
          <a:ext cx="0" cy="0"/>
          <a:chOff x="0" y="0"/>
          <a:chExt cx="0" cy="0"/>
        </a:xfrm>
      </p:grpSpPr>
      <p:sp>
        <p:nvSpPr>
          <p:cNvPr id="25" name="Google Shape;25;p4"/>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6" name="Google Shape;26;p4"/>
          <p:cNvSpPr txBox="1"/>
          <p:nvPr>
            <p:ph type="title"/>
          </p:nvPr>
        </p:nvSpPr>
        <p:spPr>
          <a:xfrm>
            <a:off x="831198" y="10686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27" name="Google Shape;27;p4"/>
          <p:cNvSpPr txBox="1"/>
          <p:nvPr>
            <p:ph idx="1" type="body"/>
          </p:nvPr>
        </p:nvSpPr>
        <p:spPr>
          <a:xfrm>
            <a:off x="831198" y="3073268"/>
            <a:ext cx="22721700" cy="91101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381000" lvl="5" marL="2743200" algn="l">
              <a:lnSpc>
                <a:spcPct val="115000"/>
              </a:lnSpc>
              <a:spcBef>
                <a:spcPts val="0"/>
              </a:spcBef>
              <a:spcAft>
                <a:spcPts val="0"/>
              </a:spcAft>
              <a:buSzPts val="2400"/>
              <a:buChar char="■"/>
              <a:defRPr sz="2900"/>
            </a:lvl6pPr>
            <a:lvl7pPr indent="-381000" lvl="6" marL="3200400" algn="l">
              <a:lnSpc>
                <a:spcPct val="115000"/>
              </a:lnSpc>
              <a:spcBef>
                <a:spcPts val="0"/>
              </a:spcBef>
              <a:spcAft>
                <a:spcPts val="0"/>
              </a:spcAft>
              <a:buSzPts val="2400"/>
              <a:buChar char="●"/>
              <a:defRPr sz="2900"/>
            </a:lvl7pPr>
            <a:lvl8pPr indent="-381000" lvl="7" marL="3657600" algn="l">
              <a:lnSpc>
                <a:spcPct val="115000"/>
              </a:lnSpc>
              <a:spcBef>
                <a:spcPts val="0"/>
              </a:spcBef>
              <a:spcAft>
                <a:spcPts val="0"/>
              </a:spcAft>
              <a:buSzPts val="2400"/>
              <a:buChar char="○"/>
              <a:defRPr sz="2900"/>
            </a:lvl8pPr>
            <a:lvl9pPr indent="-381000" lvl="8" marL="4114800" algn="l">
              <a:lnSpc>
                <a:spcPct val="115000"/>
              </a:lnSpc>
              <a:spcBef>
                <a:spcPts val="0"/>
              </a:spcBef>
              <a:spcAft>
                <a:spcPts val="0"/>
              </a:spcAft>
              <a:buSzPts val="2400"/>
              <a:buChar char="■"/>
              <a:defRPr sz="2900"/>
            </a:lvl9pPr>
          </a:lstStyle>
          <a:p/>
        </p:txBody>
      </p:sp>
      <p:sp>
        <p:nvSpPr>
          <p:cNvPr id="28" name="Google Shape;28;p4"/>
          <p:cNvSpPr txBox="1"/>
          <p:nvPr>
            <p:ph idx="2" type="subTitle"/>
          </p:nvPr>
        </p:nvSpPr>
        <p:spPr>
          <a:xfrm>
            <a:off x="831198" y="2191870"/>
            <a:ext cx="10480800" cy="546600"/>
          </a:xfrm>
          <a:prstGeom prst="rect">
            <a:avLst/>
          </a:prstGeom>
          <a:noFill/>
          <a:ln>
            <a:noFill/>
          </a:ln>
        </p:spPr>
        <p:txBody>
          <a:bodyPr anchorCtr="0" anchor="t" bIns="182850" lIns="182850" spcFirstLastPara="1" rIns="182850" wrap="square" tIns="182850">
            <a:noAutofit/>
          </a:bodyPr>
          <a:lstStyle>
            <a:lvl1pPr lvl="0" algn="l">
              <a:lnSpc>
                <a:spcPct val="100000"/>
              </a:lnSpc>
              <a:spcBef>
                <a:spcPts val="0"/>
              </a:spcBef>
              <a:spcAft>
                <a:spcPts val="0"/>
              </a:spcAft>
              <a:buClr>
                <a:schemeClr val="accent5"/>
              </a:buClr>
              <a:buSzPts val="2400"/>
              <a:buNone/>
              <a:defRPr b="1" sz="3600">
                <a:solidFill>
                  <a:schemeClr val="accent5"/>
                </a:solidFill>
              </a:defRPr>
            </a:lvl1pPr>
            <a:lvl2pPr lvl="1" algn="l">
              <a:lnSpc>
                <a:spcPct val="100000"/>
              </a:lnSpc>
              <a:spcBef>
                <a:spcPts val="0"/>
              </a:spcBef>
              <a:spcAft>
                <a:spcPts val="0"/>
              </a:spcAft>
              <a:buClr>
                <a:schemeClr val="accent5"/>
              </a:buClr>
              <a:buSzPts val="2400"/>
              <a:buNone/>
              <a:defRPr b="1" sz="2900">
                <a:solidFill>
                  <a:schemeClr val="accent5"/>
                </a:solidFill>
              </a:defRPr>
            </a:lvl2pPr>
            <a:lvl3pPr lvl="2" algn="l">
              <a:lnSpc>
                <a:spcPct val="100000"/>
              </a:lnSpc>
              <a:spcBef>
                <a:spcPts val="0"/>
              </a:spcBef>
              <a:spcAft>
                <a:spcPts val="0"/>
              </a:spcAft>
              <a:buClr>
                <a:schemeClr val="accent5"/>
              </a:buClr>
              <a:buSzPts val="2400"/>
              <a:buNone/>
              <a:defRPr b="1" sz="2900">
                <a:solidFill>
                  <a:schemeClr val="accent5"/>
                </a:solidFill>
              </a:defRPr>
            </a:lvl3pPr>
            <a:lvl4pPr lvl="3" algn="l">
              <a:lnSpc>
                <a:spcPct val="100000"/>
              </a:lnSpc>
              <a:spcBef>
                <a:spcPts val="0"/>
              </a:spcBef>
              <a:spcAft>
                <a:spcPts val="0"/>
              </a:spcAft>
              <a:buClr>
                <a:schemeClr val="accent5"/>
              </a:buClr>
              <a:buSzPts val="2400"/>
              <a:buNone/>
              <a:defRPr b="1" sz="2900">
                <a:solidFill>
                  <a:schemeClr val="accent5"/>
                </a:solidFill>
              </a:defRPr>
            </a:lvl4pPr>
            <a:lvl5pPr lvl="4" algn="l">
              <a:lnSpc>
                <a:spcPct val="100000"/>
              </a:lnSpc>
              <a:spcBef>
                <a:spcPts val="0"/>
              </a:spcBef>
              <a:spcAft>
                <a:spcPts val="0"/>
              </a:spcAft>
              <a:buClr>
                <a:schemeClr val="accent5"/>
              </a:buClr>
              <a:buSzPts val="2400"/>
              <a:buNone/>
              <a:defRPr b="1" sz="2900">
                <a:solidFill>
                  <a:schemeClr val="accent5"/>
                </a:solidFill>
              </a:defRPr>
            </a:lvl5pPr>
            <a:lvl6pPr lvl="5" algn="l">
              <a:lnSpc>
                <a:spcPct val="100000"/>
              </a:lnSpc>
              <a:spcBef>
                <a:spcPts val="0"/>
              </a:spcBef>
              <a:spcAft>
                <a:spcPts val="0"/>
              </a:spcAft>
              <a:buClr>
                <a:schemeClr val="accent5"/>
              </a:buClr>
              <a:buSzPts val="2400"/>
              <a:buNone/>
              <a:defRPr b="1" sz="2900">
                <a:solidFill>
                  <a:schemeClr val="accent5"/>
                </a:solidFill>
              </a:defRPr>
            </a:lvl6pPr>
            <a:lvl7pPr lvl="6" algn="l">
              <a:lnSpc>
                <a:spcPct val="100000"/>
              </a:lnSpc>
              <a:spcBef>
                <a:spcPts val="0"/>
              </a:spcBef>
              <a:spcAft>
                <a:spcPts val="0"/>
              </a:spcAft>
              <a:buClr>
                <a:schemeClr val="accent5"/>
              </a:buClr>
              <a:buSzPts val="2400"/>
              <a:buNone/>
              <a:defRPr b="1" sz="2900">
                <a:solidFill>
                  <a:schemeClr val="accent5"/>
                </a:solidFill>
              </a:defRPr>
            </a:lvl7pPr>
            <a:lvl8pPr lvl="7" algn="l">
              <a:lnSpc>
                <a:spcPct val="100000"/>
              </a:lnSpc>
              <a:spcBef>
                <a:spcPts val="0"/>
              </a:spcBef>
              <a:spcAft>
                <a:spcPts val="0"/>
              </a:spcAft>
              <a:buClr>
                <a:schemeClr val="accent5"/>
              </a:buClr>
              <a:buSzPts val="2400"/>
              <a:buNone/>
              <a:defRPr b="1" sz="2900">
                <a:solidFill>
                  <a:schemeClr val="accent5"/>
                </a:solidFill>
              </a:defRPr>
            </a:lvl8pPr>
            <a:lvl9pPr lvl="8" algn="l">
              <a:lnSpc>
                <a:spcPct val="100000"/>
              </a:lnSpc>
              <a:spcBef>
                <a:spcPts val="0"/>
              </a:spcBef>
              <a:spcAft>
                <a:spcPts val="0"/>
              </a:spcAft>
              <a:buClr>
                <a:schemeClr val="accent5"/>
              </a:buClr>
              <a:buSzPts val="2400"/>
              <a:buNone/>
              <a:defRPr b="1" sz="2900">
                <a:solidFill>
                  <a:schemeClr val="accent5"/>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p:cSld name="Break">
    <p:spTree>
      <p:nvGrpSpPr>
        <p:cNvPr id="215" name="Shape 215"/>
        <p:cNvGrpSpPr/>
        <p:nvPr/>
      </p:nvGrpSpPr>
      <p:grpSpPr>
        <a:xfrm>
          <a:off x="0" y="0"/>
          <a:ext cx="0" cy="0"/>
          <a:chOff x="0" y="0"/>
          <a:chExt cx="0" cy="0"/>
        </a:xfrm>
      </p:grpSpPr>
      <p:sp>
        <p:nvSpPr>
          <p:cNvPr id="216" name="Google Shape;216;p31"/>
          <p:cNvSpPr txBox="1"/>
          <p:nvPr>
            <p:ph type="title"/>
          </p:nvPr>
        </p:nvSpPr>
        <p:spPr>
          <a:xfrm>
            <a:off x="831200" y="609444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100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217" name="Google Shape;217;p31"/>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18" name="Google Shape;218;p31"/>
          <p:cNvSpPr txBox="1"/>
          <p:nvPr>
            <p:ph idx="1" type="subTitle"/>
          </p:nvPr>
        </p:nvSpPr>
        <p:spPr>
          <a:xfrm>
            <a:off x="831200" y="7683690"/>
            <a:ext cx="9210300" cy="2222700"/>
          </a:xfrm>
          <a:prstGeom prst="rect">
            <a:avLst/>
          </a:prstGeom>
          <a:noFill/>
          <a:ln>
            <a:noFill/>
          </a:ln>
        </p:spPr>
        <p:txBody>
          <a:bodyPr anchorCtr="0" anchor="t" bIns="182850" lIns="182850" spcFirstLastPara="1" rIns="182850" wrap="square" tIns="182850">
            <a:normAutofit/>
          </a:bodyPr>
          <a:lstStyle>
            <a:lvl1pPr lvl="0" algn="l">
              <a:lnSpc>
                <a:spcPct val="115000"/>
              </a:lnSpc>
              <a:spcBef>
                <a:spcPts val="0"/>
              </a:spcBef>
              <a:spcAft>
                <a:spcPts val="0"/>
              </a:spcAft>
              <a:buSzPts val="4000"/>
              <a:buNone/>
              <a:defRPr i="1" sz="5600"/>
            </a:lvl1pPr>
            <a:lvl2pPr lvl="1" algn="l">
              <a:lnSpc>
                <a:spcPct val="115000"/>
              </a:lnSpc>
              <a:spcBef>
                <a:spcPts val="0"/>
              </a:spcBef>
              <a:spcAft>
                <a:spcPts val="0"/>
              </a:spcAft>
              <a:buSzPts val="4000"/>
              <a:buNone/>
              <a:defRPr sz="4800"/>
            </a:lvl2pPr>
            <a:lvl3pPr lvl="2" algn="l">
              <a:lnSpc>
                <a:spcPct val="115000"/>
              </a:lnSpc>
              <a:spcBef>
                <a:spcPts val="0"/>
              </a:spcBef>
              <a:spcAft>
                <a:spcPts val="0"/>
              </a:spcAft>
              <a:buSzPts val="4000"/>
              <a:buNone/>
              <a:defRPr sz="4800"/>
            </a:lvl3pPr>
            <a:lvl4pPr lvl="3" algn="l">
              <a:lnSpc>
                <a:spcPct val="115000"/>
              </a:lnSpc>
              <a:spcBef>
                <a:spcPts val="0"/>
              </a:spcBef>
              <a:spcAft>
                <a:spcPts val="0"/>
              </a:spcAft>
              <a:buSzPts val="4000"/>
              <a:buNone/>
              <a:defRPr sz="4800"/>
            </a:lvl4pPr>
            <a:lvl5pPr lvl="4" algn="l">
              <a:lnSpc>
                <a:spcPct val="115000"/>
              </a:lnSpc>
              <a:spcBef>
                <a:spcPts val="0"/>
              </a:spcBef>
              <a:spcAft>
                <a:spcPts val="0"/>
              </a:spcAft>
              <a:buSzPts val="4000"/>
              <a:buNone/>
              <a:defRPr sz="4800"/>
            </a:lvl5pPr>
            <a:lvl6pPr lvl="5" algn="l">
              <a:lnSpc>
                <a:spcPct val="115000"/>
              </a:lnSpc>
              <a:spcBef>
                <a:spcPts val="0"/>
              </a:spcBef>
              <a:spcAft>
                <a:spcPts val="0"/>
              </a:spcAft>
              <a:buSzPts val="4000"/>
              <a:buNone/>
              <a:defRPr sz="4800"/>
            </a:lvl6pPr>
            <a:lvl7pPr lvl="6" algn="l">
              <a:lnSpc>
                <a:spcPct val="115000"/>
              </a:lnSpc>
              <a:spcBef>
                <a:spcPts val="0"/>
              </a:spcBef>
              <a:spcAft>
                <a:spcPts val="0"/>
              </a:spcAft>
              <a:buSzPts val="4000"/>
              <a:buNone/>
              <a:defRPr sz="4800"/>
            </a:lvl7pPr>
            <a:lvl8pPr lvl="7" algn="l">
              <a:lnSpc>
                <a:spcPct val="115000"/>
              </a:lnSpc>
              <a:spcBef>
                <a:spcPts val="0"/>
              </a:spcBef>
              <a:spcAft>
                <a:spcPts val="0"/>
              </a:spcAft>
              <a:buSzPts val="4000"/>
              <a:buNone/>
              <a:defRPr sz="4800"/>
            </a:lvl8pPr>
            <a:lvl9pPr lvl="8" algn="l">
              <a:lnSpc>
                <a:spcPct val="115000"/>
              </a:lnSpc>
              <a:spcBef>
                <a:spcPts val="0"/>
              </a:spcBef>
              <a:spcAft>
                <a:spcPts val="0"/>
              </a:spcAft>
              <a:buSzPts val="4000"/>
              <a:buNone/>
              <a:defRPr sz="4800"/>
            </a:lvl9pPr>
          </a:lstStyle>
          <a:p/>
        </p:txBody>
      </p:sp>
      <p:pic>
        <p:nvPicPr>
          <p:cNvPr descr="Icon&#10;&#10;Description automatically generated" id="219" name="Google Shape;219;p31"/>
          <p:cNvPicPr preferRelativeResize="0"/>
          <p:nvPr/>
        </p:nvPicPr>
        <p:blipFill rotWithShape="1">
          <a:blip r:embed="rId2">
            <a:alphaModFix/>
          </a:blip>
          <a:srcRect b="0" l="0" r="0" t="0"/>
          <a:stretch/>
        </p:blipFill>
        <p:spPr>
          <a:xfrm>
            <a:off x="12042160" y="1856160"/>
            <a:ext cx="10003679" cy="10003679"/>
          </a:xfrm>
          <a:prstGeom prst="rect">
            <a:avLst/>
          </a:prstGeom>
          <a:noFill/>
          <a:ln>
            <a:noFill/>
          </a:ln>
        </p:spPr>
      </p:pic>
      <p:sp>
        <p:nvSpPr>
          <p:cNvPr id="220" name="Google Shape;220;p31"/>
          <p:cNvSpPr/>
          <p:nvPr/>
        </p:nvSpPr>
        <p:spPr>
          <a:xfrm>
            <a:off x="11495200" y="-8479200"/>
            <a:ext cx="11097600" cy="10003800"/>
          </a:xfrm>
          <a:prstGeom prst="ellipse">
            <a:avLst/>
          </a:prstGeom>
          <a:noFill/>
          <a:ln cap="flat" cmpd="sng" w="9525">
            <a:solidFill>
              <a:srgbClr val="845BA3"/>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221" name="Google Shape;221;p31"/>
          <p:cNvSpPr/>
          <p:nvPr/>
        </p:nvSpPr>
        <p:spPr>
          <a:xfrm>
            <a:off x="11495200" y="12191102"/>
            <a:ext cx="11097600" cy="10003800"/>
          </a:xfrm>
          <a:prstGeom prst="ellipse">
            <a:avLst/>
          </a:prstGeom>
          <a:noFill/>
          <a:ln cap="flat" cmpd="sng" w="9525">
            <a:solidFill>
              <a:srgbClr val="FF350F"/>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222" name="Google Shape;222;p31"/>
          <p:cNvSpPr txBox="1"/>
          <p:nvPr/>
        </p:nvSpPr>
        <p:spPr>
          <a:xfrm>
            <a:off x="19334266" y="12603962"/>
            <a:ext cx="4063200" cy="781800"/>
          </a:xfrm>
          <a:prstGeom prst="rect">
            <a:avLst/>
          </a:prstGeom>
          <a:noFill/>
          <a:ln>
            <a:noFill/>
          </a:ln>
        </p:spPr>
        <p:txBody>
          <a:bodyPr anchorCtr="0" anchor="t" bIns="219400" lIns="219400" spcFirstLastPara="1" rIns="219400" wrap="square" tIns="219400">
            <a:spAutoFit/>
          </a:bodyPr>
          <a:lstStyle/>
          <a:p>
            <a:pPr indent="0" lvl="0" marL="0" marR="0" rtl="0" algn="r">
              <a:lnSpc>
                <a:spcPct val="100000"/>
              </a:lnSpc>
              <a:spcBef>
                <a:spcPts val="0"/>
              </a:spcBef>
              <a:spcAft>
                <a:spcPts val="0"/>
              </a:spcAft>
              <a:buClr>
                <a:srgbClr val="000000"/>
              </a:buClr>
              <a:buSzPts val="2200"/>
              <a:buFont typeface="Arial"/>
              <a:buNone/>
            </a:pPr>
            <a:r>
              <a:rPr b="1" i="0" lang="en-US" sz="2200" u="none" cap="none" strike="noStrike">
                <a:solidFill>
                  <a:srgbClr val="422B72"/>
                </a:solidFill>
                <a:latin typeface="Century Gothic"/>
                <a:ea typeface="Century Gothic"/>
                <a:cs typeface="Century Gothic"/>
                <a:sym typeface="Century Gothic"/>
              </a:rPr>
              <a:t>DATA SOCIETY © 2021</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clusion">
  <p:cSld name="Conclusion">
    <p:spTree>
      <p:nvGrpSpPr>
        <p:cNvPr id="223" name="Shape 223"/>
        <p:cNvGrpSpPr/>
        <p:nvPr/>
      </p:nvGrpSpPr>
      <p:grpSpPr>
        <a:xfrm>
          <a:off x="0" y="0"/>
          <a:ext cx="0" cy="0"/>
          <a:chOff x="0" y="0"/>
          <a:chExt cx="0" cy="0"/>
        </a:xfrm>
      </p:grpSpPr>
      <p:sp>
        <p:nvSpPr>
          <p:cNvPr id="224" name="Google Shape;224;p32"/>
          <p:cNvSpPr txBox="1"/>
          <p:nvPr>
            <p:ph type="title"/>
          </p:nvPr>
        </p:nvSpPr>
        <p:spPr>
          <a:xfrm>
            <a:off x="986592" y="78018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48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225" name="Google Shape;225;p32"/>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id="226" name="Google Shape;226;p32"/>
          <p:cNvPicPr preferRelativeResize="0"/>
          <p:nvPr/>
        </p:nvPicPr>
        <p:blipFill rotWithShape="1">
          <a:blip r:embed="rId2">
            <a:alphaModFix/>
          </a:blip>
          <a:srcRect b="-931" l="0" r="0" t="-1484"/>
          <a:stretch/>
        </p:blipFill>
        <p:spPr>
          <a:xfrm>
            <a:off x="12817402" y="1958940"/>
            <a:ext cx="10828799" cy="10250279"/>
          </a:xfrm>
          <a:prstGeom prst="rect">
            <a:avLst/>
          </a:prstGeom>
          <a:noFill/>
          <a:ln>
            <a:noFill/>
          </a:ln>
        </p:spPr>
      </p:pic>
      <p:pic>
        <p:nvPicPr>
          <p:cNvPr id="227" name="Google Shape;227;p32"/>
          <p:cNvPicPr preferRelativeResize="0"/>
          <p:nvPr/>
        </p:nvPicPr>
        <p:blipFill rotWithShape="1">
          <a:blip r:embed="rId3">
            <a:alphaModFix/>
          </a:blip>
          <a:srcRect b="0" l="0" r="0" t="0"/>
          <a:stretch/>
        </p:blipFill>
        <p:spPr>
          <a:xfrm>
            <a:off x="1144202" y="6504666"/>
            <a:ext cx="10828824" cy="854194"/>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8" name="Shape 228"/>
        <p:cNvGrpSpPr/>
        <p:nvPr/>
      </p:nvGrpSpPr>
      <p:grpSpPr>
        <a:xfrm>
          <a:off x="0" y="0"/>
          <a:ext cx="0" cy="0"/>
          <a:chOff x="0" y="0"/>
          <a:chExt cx="0" cy="0"/>
        </a:xfrm>
      </p:grpSpPr>
      <p:sp>
        <p:nvSpPr>
          <p:cNvPr id="229" name="Google Shape;229;p33"/>
          <p:cNvSpPr txBox="1"/>
          <p:nvPr>
            <p:ph idx="12" type="sldNum"/>
          </p:nvPr>
        </p:nvSpPr>
        <p:spPr>
          <a:xfrm>
            <a:off x="22593222" y="12435244"/>
            <a:ext cx="1463100" cy="10497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30" name="Google Shape;230;p33"/>
          <p:cNvSpPr txBox="1"/>
          <p:nvPr/>
        </p:nvSpPr>
        <p:spPr>
          <a:xfrm>
            <a:off x="7925528" y="4553802"/>
            <a:ext cx="10653600" cy="1252800"/>
          </a:xfrm>
          <a:prstGeom prst="rect">
            <a:avLst/>
          </a:prstGeom>
          <a:noFill/>
          <a:ln>
            <a:noFill/>
          </a:ln>
        </p:spPr>
        <p:txBody>
          <a:bodyPr anchorCtr="0" anchor="t" bIns="109650" lIns="219400" spcFirstLastPara="1" rIns="219400" wrap="square" tIns="109650">
            <a:spAutoFit/>
          </a:bodyPr>
          <a:lstStyle/>
          <a:p>
            <a:pPr indent="0" lvl="0" marL="0" marR="0" rtl="0" algn="l">
              <a:lnSpc>
                <a:spcPct val="100000"/>
              </a:lnSpc>
              <a:spcBef>
                <a:spcPts val="0"/>
              </a:spcBef>
              <a:spcAft>
                <a:spcPts val="0"/>
              </a:spcAft>
              <a:buClr>
                <a:srgbClr val="000000"/>
              </a:buClr>
              <a:buSzPts val="2400"/>
              <a:buFont typeface="Arial"/>
              <a:buNone/>
            </a:pPr>
            <a:r>
              <a:rPr b="1" i="0" lang="en-US" sz="6700" u="none" cap="none" strike="noStrike">
                <a:solidFill>
                  <a:srgbClr val="261144"/>
                </a:solidFill>
                <a:latin typeface="Century Gothic"/>
                <a:ea typeface="Century Gothic"/>
                <a:cs typeface="Century Gothic"/>
                <a:sym typeface="Century Gothic"/>
              </a:rPr>
              <a:t>Thank you!</a:t>
            </a:r>
            <a:endParaRPr b="1" i="0" sz="2900" u="none" cap="none" strike="noStrike">
              <a:solidFill>
                <a:srgbClr val="261144"/>
              </a:solidFill>
              <a:latin typeface="Century Gothic"/>
              <a:ea typeface="Century Gothic"/>
              <a:cs typeface="Century Gothic"/>
              <a:sym typeface="Century Gothic"/>
            </a:endParaRPr>
          </a:p>
        </p:txBody>
      </p:sp>
      <p:sp>
        <p:nvSpPr>
          <p:cNvPr id="231" name="Google Shape;231;p33"/>
          <p:cNvSpPr/>
          <p:nvPr/>
        </p:nvSpPr>
        <p:spPr>
          <a:xfrm>
            <a:off x="-12744934" y="-9965666"/>
            <a:ext cx="19506300" cy="19506300"/>
          </a:xfrm>
          <a:prstGeom prst="ellipse">
            <a:avLst/>
          </a:prstGeom>
          <a:noFill/>
          <a:ln cap="flat" cmpd="sng" w="9525">
            <a:solidFill>
              <a:srgbClr val="845BA3"/>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pic>
        <p:nvPicPr>
          <p:cNvPr id="232" name="Google Shape;232;p33"/>
          <p:cNvPicPr preferRelativeResize="0"/>
          <p:nvPr/>
        </p:nvPicPr>
        <p:blipFill rotWithShape="1">
          <a:blip r:embed="rId2">
            <a:alphaModFix/>
          </a:blip>
          <a:srcRect b="0" l="0" r="0" t="0"/>
          <a:stretch/>
        </p:blipFill>
        <p:spPr>
          <a:xfrm>
            <a:off x="3353682" y="1353200"/>
            <a:ext cx="4473198" cy="4069558"/>
          </a:xfrm>
          <a:prstGeom prst="rect">
            <a:avLst/>
          </a:prstGeom>
          <a:noFill/>
          <a:ln>
            <a:noFill/>
          </a:ln>
        </p:spPr>
      </p:pic>
      <p:sp>
        <p:nvSpPr>
          <p:cNvPr id="233" name="Google Shape;233;p33"/>
          <p:cNvSpPr txBox="1"/>
          <p:nvPr/>
        </p:nvSpPr>
        <p:spPr>
          <a:xfrm>
            <a:off x="7925630" y="7700866"/>
            <a:ext cx="11229600" cy="5135400"/>
          </a:xfrm>
          <a:prstGeom prst="rect">
            <a:avLst/>
          </a:prstGeom>
          <a:noFill/>
          <a:ln>
            <a:noFill/>
          </a:ln>
        </p:spPr>
        <p:txBody>
          <a:bodyPr anchorCtr="0" anchor="t" bIns="109650" lIns="219400" spcFirstLastPara="1" rIns="219400" wrap="square" tIns="109650">
            <a:spAutoFit/>
          </a:bodyPr>
          <a:lstStyle/>
          <a:p>
            <a:pPr indent="0" lvl="0" marL="0" marR="736600" rtl="0" algn="l">
              <a:lnSpc>
                <a:spcPct val="100000"/>
              </a:lnSpc>
              <a:spcBef>
                <a:spcPts val="0"/>
              </a:spcBef>
              <a:spcAft>
                <a:spcPts val="0"/>
              </a:spcAft>
              <a:buClr>
                <a:srgbClr val="422B72"/>
              </a:buClr>
              <a:buSzPts val="3100"/>
              <a:buFont typeface="Century Gothic"/>
              <a:buNone/>
            </a:pPr>
            <a:r>
              <a:rPr b="0" i="0" lang="en-US" sz="3100" u="none" cap="none" strike="noStrike">
                <a:solidFill>
                  <a:srgbClr val="422B72"/>
                </a:solidFill>
                <a:latin typeface="Century Gothic"/>
                <a:ea typeface="Century Gothic"/>
                <a:cs typeface="Century Gothic"/>
                <a:sym typeface="Century Gothic"/>
              </a:rPr>
              <a:t>hello@datasociety.com</a:t>
            </a:r>
            <a:endParaRPr b="0" i="0" sz="3100" u="none" cap="none" strike="noStrike">
              <a:solidFill>
                <a:srgbClr val="422B72"/>
              </a:solidFill>
              <a:latin typeface="Century Gothic"/>
              <a:ea typeface="Century Gothic"/>
              <a:cs typeface="Century Gothic"/>
              <a:sym typeface="Century Gothic"/>
            </a:endParaRPr>
          </a:p>
          <a:p>
            <a:pPr indent="0" lvl="0" marL="0" marR="736600" rtl="0" algn="l">
              <a:lnSpc>
                <a:spcPct val="100000"/>
              </a:lnSpc>
              <a:spcBef>
                <a:spcPts val="2400"/>
              </a:spcBef>
              <a:spcAft>
                <a:spcPts val="0"/>
              </a:spcAft>
              <a:buClr>
                <a:srgbClr val="422B72"/>
              </a:buClr>
              <a:buSzPts val="3100"/>
              <a:buFont typeface="Century Gothic"/>
              <a:buNone/>
            </a:pPr>
            <a:r>
              <a:rPr b="0" i="0" lang="en-US" sz="3100" u="none" cap="none" strike="noStrike">
                <a:solidFill>
                  <a:srgbClr val="422B72"/>
                </a:solidFill>
                <a:uFill>
                  <a:noFill/>
                </a:uFill>
                <a:latin typeface="Century Gothic"/>
                <a:ea typeface="Century Gothic"/>
                <a:cs typeface="Century Gothic"/>
                <a:sym typeface="Century Gothic"/>
                <a:hlinkClick r:id="rId3">
                  <a:extLst>
                    <a:ext uri="{A12FA001-AC4F-418D-AE19-62706E023703}">
                      <ahyp:hlinkClr val="tx"/>
                    </a:ext>
                  </a:extLst>
                </a:hlinkClick>
              </a:rPr>
              <a:t>1100 15th St. NW, Floor 4</a:t>
            </a:r>
            <a:br>
              <a:rPr b="0" i="0" lang="en-US" sz="3100" u="none" cap="none" strike="noStrike">
                <a:solidFill>
                  <a:srgbClr val="422B72"/>
                </a:solidFill>
                <a:uFill>
                  <a:noFill/>
                </a:uFill>
                <a:latin typeface="Century Gothic"/>
                <a:ea typeface="Century Gothic"/>
                <a:cs typeface="Century Gothic"/>
                <a:sym typeface="Century Gothic"/>
                <a:hlinkClick r:id="rId4">
                  <a:extLst>
                    <a:ext uri="{A12FA001-AC4F-418D-AE19-62706E023703}">
                      <ahyp:hlinkClr val="tx"/>
                    </a:ext>
                  </a:extLst>
                </a:hlinkClick>
              </a:rPr>
            </a:br>
            <a:r>
              <a:rPr b="0" i="0" lang="en-US" sz="3100" u="none" cap="none" strike="noStrike">
                <a:solidFill>
                  <a:srgbClr val="422B72"/>
                </a:solidFill>
                <a:uFill>
                  <a:noFill/>
                </a:uFill>
                <a:latin typeface="Century Gothic"/>
                <a:ea typeface="Century Gothic"/>
                <a:cs typeface="Century Gothic"/>
                <a:sym typeface="Century Gothic"/>
                <a:hlinkClick r:id="rId5">
                  <a:extLst>
                    <a:ext uri="{A12FA001-AC4F-418D-AE19-62706E023703}">
                      <ahyp:hlinkClr val="tx"/>
                    </a:ext>
                  </a:extLst>
                </a:hlinkClick>
              </a:rPr>
              <a:t>Washington, D.C. 20005</a:t>
            </a:r>
            <a:endParaRPr b="0" i="0" sz="3100" u="none" cap="none" strike="noStrike">
              <a:solidFill>
                <a:srgbClr val="422B72"/>
              </a:solidFill>
              <a:latin typeface="Century Gothic"/>
              <a:ea typeface="Century Gothic"/>
              <a:cs typeface="Century Gothic"/>
              <a:sym typeface="Century Gothic"/>
            </a:endParaRPr>
          </a:p>
          <a:p>
            <a:pPr indent="0" lvl="0" marL="0" marR="736600" rtl="0" algn="l">
              <a:lnSpc>
                <a:spcPct val="100000"/>
              </a:lnSpc>
              <a:spcBef>
                <a:spcPts val="2400"/>
              </a:spcBef>
              <a:spcAft>
                <a:spcPts val="0"/>
              </a:spcAft>
              <a:buClr>
                <a:srgbClr val="422B72"/>
              </a:buClr>
              <a:buSzPts val="3100"/>
              <a:buFont typeface="Century Gothic"/>
              <a:buNone/>
            </a:pPr>
            <a:r>
              <a:rPr b="0" i="0" lang="en-US" sz="3100" u="none" cap="none" strike="noStrike">
                <a:solidFill>
                  <a:srgbClr val="422B72"/>
                </a:solidFill>
                <a:latin typeface="Century Gothic"/>
                <a:ea typeface="Century Gothic"/>
                <a:cs typeface="Century Gothic"/>
                <a:sym typeface="Century Gothic"/>
              </a:rPr>
              <a:t>(202)600-9635</a:t>
            </a:r>
            <a:endParaRPr b="0" i="0" sz="3100" u="none" cap="none" strike="noStrike">
              <a:solidFill>
                <a:srgbClr val="422B72"/>
              </a:solidFill>
              <a:latin typeface="Century Gothic"/>
              <a:ea typeface="Century Gothic"/>
              <a:cs typeface="Century Gothic"/>
              <a:sym typeface="Century Gothic"/>
            </a:endParaRPr>
          </a:p>
          <a:p>
            <a:pPr indent="0" lvl="0" marL="0" marR="0" rtl="0" algn="l">
              <a:lnSpc>
                <a:spcPct val="100000"/>
              </a:lnSpc>
              <a:spcBef>
                <a:spcPts val="2400"/>
              </a:spcBef>
              <a:spcAft>
                <a:spcPts val="0"/>
              </a:spcAft>
              <a:buClr>
                <a:srgbClr val="422B72"/>
              </a:buClr>
              <a:buSzPts val="3100"/>
              <a:buFont typeface="Century Gothic"/>
              <a:buNone/>
            </a:pPr>
            <a:r>
              <a:rPr b="1" i="0" lang="en-US" sz="3100" u="none" cap="none" strike="noStrike">
                <a:solidFill>
                  <a:srgbClr val="422B72"/>
                </a:solidFill>
                <a:latin typeface="Century Gothic"/>
                <a:ea typeface="Century Gothic"/>
                <a:cs typeface="Century Gothic"/>
                <a:sym typeface="Century Gothic"/>
              </a:rPr>
              <a:t>datasociety.com</a:t>
            </a:r>
            <a:endParaRPr b="1" i="0" sz="3100" u="none" cap="none" strike="noStrike">
              <a:solidFill>
                <a:srgbClr val="422B72"/>
              </a:solidFill>
              <a:latin typeface="Century Gothic"/>
              <a:ea typeface="Century Gothic"/>
              <a:cs typeface="Century Gothic"/>
              <a:sym typeface="Century Gothic"/>
            </a:endParaRPr>
          </a:p>
          <a:p>
            <a:pPr indent="0" lvl="0" marL="0" marR="736600" rtl="0" algn="l">
              <a:lnSpc>
                <a:spcPct val="100000"/>
              </a:lnSpc>
              <a:spcBef>
                <a:spcPts val="0"/>
              </a:spcBef>
              <a:spcAft>
                <a:spcPts val="0"/>
              </a:spcAft>
              <a:buClr>
                <a:schemeClr val="dk1"/>
              </a:buClr>
              <a:buSzPts val="3100"/>
              <a:buFont typeface="Century Gothic"/>
              <a:buNone/>
            </a:pPr>
            <a:r>
              <a:t/>
            </a:r>
            <a:endParaRPr b="0" i="0" sz="3100" u="none" cap="none" strike="noStrike">
              <a:solidFill>
                <a:srgbClr val="422B72"/>
              </a:solidFill>
              <a:latin typeface="Century Gothic"/>
              <a:ea typeface="Century Gothic"/>
              <a:cs typeface="Century Gothic"/>
              <a:sym typeface="Century Gothic"/>
            </a:endParaRPr>
          </a:p>
          <a:p>
            <a:pPr indent="0" lvl="0" marL="0" marR="736600" rtl="0" algn="l">
              <a:lnSpc>
                <a:spcPct val="100000"/>
              </a:lnSpc>
              <a:spcBef>
                <a:spcPts val="2400"/>
              </a:spcBef>
              <a:spcAft>
                <a:spcPts val="0"/>
              </a:spcAft>
              <a:buClr>
                <a:schemeClr val="dk1"/>
              </a:buClr>
              <a:buSzPts val="3100"/>
              <a:buFont typeface="Century Gothic"/>
              <a:buNone/>
            </a:pPr>
            <a:r>
              <a:t/>
            </a:r>
            <a:endParaRPr b="0" i="0" sz="3100" u="none" cap="none" strike="noStrike">
              <a:solidFill>
                <a:srgbClr val="422B72"/>
              </a:solidFill>
              <a:latin typeface="Century Gothic"/>
              <a:ea typeface="Century Gothic"/>
              <a:cs typeface="Century Gothic"/>
              <a:sym typeface="Century Gothic"/>
            </a:endParaRPr>
          </a:p>
          <a:p>
            <a:pPr indent="0" lvl="0" marL="0" marR="0" rtl="0" algn="l">
              <a:lnSpc>
                <a:spcPct val="115000"/>
              </a:lnSpc>
              <a:spcBef>
                <a:spcPts val="2400"/>
              </a:spcBef>
              <a:spcAft>
                <a:spcPts val="0"/>
              </a:spcAft>
              <a:buClr>
                <a:srgbClr val="000000"/>
              </a:buClr>
              <a:buSzPts val="2400"/>
              <a:buFont typeface="Arial"/>
              <a:buNone/>
            </a:pPr>
            <a:r>
              <a:t/>
            </a:r>
            <a:endParaRPr b="0" i="0" sz="200" u="none" cap="none" strike="noStrike">
              <a:solidFill>
                <a:srgbClr val="422B72"/>
              </a:solidFill>
              <a:latin typeface="Century Gothic"/>
              <a:ea typeface="Century Gothic"/>
              <a:cs typeface="Century Gothic"/>
              <a:sym typeface="Century Gothic"/>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s">
  <p:cSld name="Icons">
    <p:spTree>
      <p:nvGrpSpPr>
        <p:cNvPr id="234" name="Shape 234"/>
        <p:cNvGrpSpPr/>
        <p:nvPr/>
      </p:nvGrpSpPr>
      <p:grpSpPr>
        <a:xfrm>
          <a:off x="0" y="0"/>
          <a:ext cx="0" cy="0"/>
          <a:chOff x="0" y="0"/>
          <a:chExt cx="0" cy="0"/>
        </a:xfrm>
      </p:grpSpPr>
      <p:sp>
        <p:nvSpPr>
          <p:cNvPr id="235" name="Google Shape;235;p34"/>
          <p:cNvSpPr txBox="1"/>
          <p:nvPr/>
        </p:nvSpPr>
        <p:spPr>
          <a:xfrm>
            <a:off x="7283044" y="8451694"/>
            <a:ext cx="3846000" cy="708000"/>
          </a:xfrm>
          <a:prstGeom prst="rect">
            <a:avLst/>
          </a:prstGeom>
          <a:noFill/>
          <a:ln>
            <a:noFill/>
          </a:ln>
        </p:spPr>
        <p:txBody>
          <a:bodyPr anchorCtr="0" anchor="t" bIns="182850" lIns="182850" spcFirstLastPara="1" rIns="182850" wrap="square" tIns="182850">
            <a:noAutofit/>
          </a:bodyPr>
          <a:lstStyle/>
          <a:p>
            <a:pPr indent="-685800" lvl="0" marL="914400" marR="0" rtl="0" algn="l">
              <a:lnSpc>
                <a:spcPct val="100000"/>
              </a:lnSpc>
              <a:spcBef>
                <a:spcPts val="0"/>
              </a:spcBef>
              <a:spcAft>
                <a:spcPts val="0"/>
              </a:spcAft>
              <a:buClr>
                <a:schemeClr val="accent5"/>
              </a:buClr>
              <a:buSzPts val="2400"/>
              <a:buFont typeface="Century Gothic"/>
              <a:buNone/>
            </a:pPr>
            <a:r>
              <a:rPr b="1" i="0" lang="en-US" sz="3600" u="none" cap="none" strike="noStrike">
                <a:solidFill>
                  <a:schemeClr val="dk2"/>
                </a:solidFill>
                <a:latin typeface="Century Gothic"/>
                <a:ea typeface="Century Gothic"/>
                <a:cs typeface="Century Gothic"/>
                <a:sym typeface="Century Gothic"/>
              </a:rPr>
              <a:t>Chat question</a:t>
            </a:r>
            <a:endParaRPr b="0" i="0" sz="2800" u="none" cap="none" strike="noStrike">
              <a:solidFill>
                <a:srgbClr val="000000"/>
              </a:solidFill>
              <a:latin typeface="Arial"/>
              <a:ea typeface="Arial"/>
              <a:cs typeface="Arial"/>
              <a:sym typeface="Arial"/>
            </a:endParaRPr>
          </a:p>
        </p:txBody>
      </p:sp>
      <p:sp>
        <p:nvSpPr>
          <p:cNvPr id="236" name="Google Shape;236;p34"/>
          <p:cNvSpPr txBox="1"/>
          <p:nvPr/>
        </p:nvSpPr>
        <p:spPr>
          <a:xfrm>
            <a:off x="12753764" y="8451694"/>
            <a:ext cx="4917600" cy="708000"/>
          </a:xfrm>
          <a:prstGeom prst="rect">
            <a:avLst/>
          </a:prstGeom>
          <a:noFill/>
          <a:ln>
            <a:noFill/>
          </a:ln>
        </p:spPr>
        <p:txBody>
          <a:bodyPr anchorCtr="0" anchor="t" bIns="182850" lIns="182850" spcFirstLastPara="1" rIns="182850" wrap="square" tIns="182850">
            <a:noAutofit/>
          </a:bodyPr>
          <a:lstStyle/>
          <a:p>
            <a:pPr indent="-685800" lvl="0" marL="914400" marR="0" rtl="0" algn="l">
              <a:lnSpc>
                <a:spcPct val="100000"/>
              </a:lnSpc>
              <a:spcBef>
                <a:spcPts val="0"/>
              </a:spcBef>
              <a:spcAft>
                <a:spcPts val="0"/>
              </a:spcAft>
              <a:buClr>
                <a:schemeClr val="accent5"/>
              </a:buClr>
              <a:buSzPts val="2400"/>
              <a:buFont typeface="Century Gothic"/>
              <a:buNone/>
            </a:pPr>
            <a:r>
              <a:rPr b="1" i="0" lang="en-US" sz="3600" u="none" cap="none" strike="noStrike">
                <a:solidFill>
                  <a:schemeClr val="dk2"/>
                </a:solidFill>
                <a:latin typeface="Century Gothic"/>
                <a:ea typeface="Century Gothic"/>
                <a:cs typeface="Century Gothic"/>
                <a:sym typeface="Century Gothic"/>
              </a:rPr>
              <a:t>Knowledge check</a:t>
            </a:r>
            <a:endParaRPr b="0" i="0" sz="2800" u="none" cap="none" strike="noStrike">
              <a:solidFill>
                <a:srgbClr val="000000"/>
              </a:solidFill>
              <a:latin typeface="Arial"/>
              <a:ea typeface="Arial"/>
              <a:cs typeface="Arial"/>
              <a:sym typeface="Arial"/>
            </a:endParaRPr>
          </a:p>
        </p:txBody>
      </p:sp>
      <p:sp>
        <p:nvSpPr>
          <p:cNvPr id="237" name="Google Shape;237;p34"/>
          <p:cNvSpPr txBox="1"/>
          <p:nvPr/>
        </p:nvSpPr>
        <p:spPr>
          <a:xfrm>
            <a:off x="18947872" y="8451694"/>
            <a:ext cx="4542600" cy="708000"/>
          </a:xfrm>
          <a:prstGeom prst="rect">
            <a:avLst/>
          </a:prstGeom>
          <a:noFill/>
          <a:ln>
            <a:noFill/>
          </a:ln>
        </p:spPr>
        <p:txBody>
          <a:bodyPr anchorCtr="0" anchor="t" bIns="182850" lIns="182850" spcFirstLastPara="1" rIns="182850" wrap="square" tIns="182850">
            <a:noAutofit/>
          </a:bodyPr>
          <a:lstStyle/>
          <a:p>
            <a:pPr indent="-685800" lvl="0" marL="914400" marR="0" rtl="0" algn="l">
              <a:lnSpc>
                <a:spcPct val="100000"/>
              </a:lnSpc>
              <a:spcBef>
                <a:spcPts val="0"/>
              </a:spcBef>
              <a:spcAft>
                <a:spcPts val="0"/>
              </a:spcAft>
              <a:buClr>
                <a:schemeClr val="accent5"/>
              </a:buClr>
              <a:buSzPts val="2400"/>
              <a:buFont typeface="Century Gothic"/>
              <a:buNone/>
            </a:pPr>
            <a:r>
              <a:rPr b="1" i="0" lang="en-US" sz="3600" u="none" cap="none" strike="noStrike">
                <a:solidFill>
                  <a:schemeClr val="dk2"/>
                </a:solidFill>
                <a:latin typeface="Century Gothic"/>
                <a:ea typeface="Century Gothic"/>
                <a:cs typeface="Century Gothic"/>
                <a:sym typeface="Century Gothic"/>
              </a:rPr>
              <a:t>Exercise / activity</a:t>
            </a:r>
            <a:endParaRPr b="0" i="0" sz="2800" u="none" cap="none" strike="noStrike">
              <a:solidFill>
                <a:srgbClr val="000000"/>
              </a:solidFill>
              <a:latin typeface="Arial"/>
              <a:ea typeface="Arial"/>
              <a:cs typeface="Arial"/>
              <a:sym typeface="Arial"/>
            </a:endParaRPr>
          </a:p>
        </p:txBody>
      </p:sp>
      <p:sp>
        <p:nvSpPr>
          <p:cNvPr id="238" name="Google Shape;238;p34"/>
          <p:cNvSpPr txBox="1"/>
          <p:nvPr/>
        </p:nvSpPr>
        <p:spPr>
          <a:xfrm>
            <a:off x="251956" y="8451694"/>
            <a:ext cx="5754600" cy="708000"/>
          </a:xfrm>
          <a:prstGeom prst="rect">
            <a:avLst/>
          </a:prstGeom>
          <a:noFill/>
          <a:ln>
            <a:noFill/>
          </a:ln>
        </p:spPr>
        <p:txBody>
          <a:bodyPr anchorCtr="0" anchor="t" bIns="182850" lIns="182850" spcFirstLastPara="1" rIns="182850" wrap="square" tIns="182850">
            <a:noAutofit/>
          </a:bodyPr>
          <a:lstStyle/>
          <a:p>
            <a:pPr indent="0" lvl="0" marL="0" marR="0" rtl="0" algn="ctr">
              <a:lnSpc>
                <a:spcPct val="100000"/>
              </a:lnSpc>
              <a:spcBef>
                <a:spcPts val="0"/>
              </a:spcBef>
              <a:spcAft>
                <a:spcPts val="0"/>
              </a:spcAft>
              <a:buClr>
                <a:schemeClr val="accent5"/>
              </a:buClr>
              <a:buSzPts val="2400"/>
              <a:buFont typeface="Century Gothic"/>
              <a:buNone/>
            </a:pPr>
            <a:r>
              <a:rPr b="1" i="0" lang="en-US" sz="3600" u="none" cap="none" strike="noStrike">
                <a:solidFill>
                  <a:schemeClr val="dk2"/>
                </a:solidFill>
                <a:latin typeface="Century Gothic"/>
                <a:ea typeface="Century Gothic"/>
                <a:cs typeface="Century Gothic"/>
                <a:sym typeface="Century Gothic"/>
              </a:rPr>
              <a:t>Discussion / breakout</a:t>
            </a:r>
            <a:endParaRPr b="0" i="0" sz="2800" u="none" cap="none" strike="noStrike">
              <a:solidFill>
                <a:srgbClr val="000000"/>
              </a:solidFill>
              <a:latin typeface="Arial"/>
              <a:ea typeface="Arial"/>
              <a:cs typeface="Arial"/>
              <a:sym typeface="Arial"/>
            </a:endParaRPr>
          </a:p>
        </p:txBody>
      </p:sp>
      <p:sp>
        <p:nvSpPr>
          <p:cNvPr id="239" name="Google Shape;239;p34"/>
          <p:cNvSpPr txBox="1"/>
          <p:nvPr/>
        </p:nvSpPr>
        <p:spPr>
          <a:xfrm>
            <a:off x="481576" y="1190646"/>
            <a:ext cx="21264000" cy="1046700"/>
          </a:xfrm>
          <a:prstGeom prst="rect">
            <a:avLst/>
          </a:prstGeom>
          <a:noFill/>
          <a:ln>
            <a:noFill/>
          </a:ln>
        </p:spPr>
        <p:txBody>
          <a:bodyPr anchorCtr="0" anchor="t" bIns="91400" lIns="182850" spcFirstLastPara="1" rIns="182850" wrap="square" tIns="91400">
            <a:spAutoFit/>
          </a:bodyPr>
          <a:lstStyle/>
          <a:p>
            <a:pPr indent="0" lvl="0" marL="0" marR="0" rtl="0" algn="l">
              <a:lnSpc>
                <a:spcPct val="100000"/>
              </a:lnSpc>
              <a:spcBef>
                <a:spcPts val="0"/>
              </a:spcBef>
              <a:spcAft>
                <a:spcPts val="0"/>
              </a:spcAft>
              <a:buClr>
                <a:srgbClr val="000000"/>
              </a:buClr>
              <a:buSzPts val="5600"/>
              <a:buFont typeface="Arial"/>
              <a:buNone/>
            </a:pPr>
            <a:r>
              <a:rPr b="1" i="0" lang="en-US" sz="5600" u="none" cap="none" strike="noStrike">
                <a:solidFill>
                  <a:schemeClr val="dk1"/>
                </a:solidFill>
                <a:latin typeface="Century Gothic"/>
                <a:ea typeface="Century Gothic"/>
                <a:cs typeface="Century Gothic"/>
                <a:sym typeface="Century Gothic"/>
              </a:rPr>
              <a:t>General icon set I – copy icons into new slides as necessary</a:t>
            </a:r>
            <a:endParaRPr b="0" i="0" sz="2800" u="none" cap="none" strike="noStrike">
              <a:solidFill>
                <a:srgbClr val="000000"/>
              </a:solidFill>
              <a:latin typeface="Arial"/>
              <a:ea typeface="Arial"/>
              <a:cs typeface="Arial"/>
              <a:sym typeface="Arial"/>
            </a:endParaRPr>
          </a:p>
        </p:txBody>
      </p:sp>
      <p:pic>
        <p:nvPicPr>
          <p:cNvPr descr="Icon&#10;&#10;Description automatically generated" id="240" name="Google Shape;240;p34"/>
          <p:cNvPicPr preferRelativeResize="0"/>
          <p:nvPr/>
        </p:nvPicPr>
        <p:blipFill rotWithShape="1">
          <a:blip r:embed="rId2">
            <a:alphaModFix/>
          </a:blip>
          <a:srcRect b="0" l="0" r="0" t="0"/>
          <a:stretch/>
        </p:blipFill>
        <p:spPr>
          <a:xfrm>
            <a:off x="481576" y="3060500"/>
            <a:ext cx="5272760" cy="5272760"/>
          </a:xfrm>
          <a:prstGeom prst="rect">
            <a:avLst/>
          </a:prstGeom>
          <a:noFill/>
          <a:ln>
            <a:noFill/>
          </a:ln>
        </p:spPr>
      </p:pic>
      <p:pic>
        <p:nvPicPr>
          <p:cNvPr descr="Icon&#10;&#10;Description automatically generated" id="241" name="Google Shape;241;p34"/>
          <p:cNvPicPr preferRelativeResize="0"/>
          <p:nvPr/>
        </p:nvPicPr>
        <p:blipFill rotWithShape="1">
          <a:blip r:embed="rId3">
            <a:alphaModFix/>
          </a:blip>
          <a:srcRect b="0" l="0" r="0" t="0"/>
          <a:stretch/>
        </p:blipFill>
        <p:spPr>
          <a:xfrm>
            <a:off x="18574750" y="3231458"/>
            <a:ext cx="5272760" cy="5272760"/>
          </a:xfrm>
          <a:prstGeom prst="rect">
            <a:avLst/>
          </a:prstGeom>
          <a:noFill/>
          <a:ln>
            <a:noFill/>
          </a:ln>
        </p:spPr>
      </p:pic>
      <p:pic>
        <p:nvPicPr>
          <p:cNvPr descr="Icon&#10;&#10;Description automatically generated" id="242" name="Google Shape;242;p34"/>
          <p:cNvPicPr preferRelativeResize="0"/>
          <p:nvPr/>
        </p:nvPicPr>
        <p:blipFill rotWithShape="1">
          <a:blip r:embed="rId4">
            <a:alphaModFix/>
          </a:blip>
          <a:srcRect b="0" l="0" r="0" t="0"/>
          <a:stretch/>
        </p:blipFill>
        <p:spPr>
          <a:xfrm>
            <a:off x="12657664" y="3178934"/>
            <a:ext cx="5272760" cy="5272760"/>
          </a:xfrm>
          <a:prstGeom prst="rect">
            <a:avLst/>
          </a:prstGeom>
          <a:noFill/>
          <a:ln>
            <a:noFill/>
          </a:ln>
        </p:spPr>
      </p:pic>
      <p:pic>
        <p:nvPicPr>
          <p:cNvPr descr="Icon&#10;&#10;Description automatically generated" id="243" name="Google Shape;243;p34"/>
          <p:cNvPicPr preferRelativeResize="0"/>
          <p:nvPr/>
        </p:nvPicPr>
        <p:blipFill rotWithShape="1">
          <a:blip r:embed="rId5">
            <a:alphaModFix/>
          </a:blip>
          <a:srcRect b="0" l="0" r="0" t="0"/>
          <a:stretch/>
        </p:blipFill>
        <p:spPr>
          <a:xfrm>
            <a:off x="6398660" y="3231458"/>
            <a:ext cx="5272760" cy="5272760"/>
          </a:xfrm>
          <a:prstGeom prst="rect">
            <a:avLst/>
          </a:prstGeom>
          <a:noFill/>
          <a:ln>
            <a:noFill/>
          </a:ln>
        </p:spPr>
      </p:pic>
      <p:sp>
        <p:nvSpPr>
          <p:cNvPr id="244" name="Google Shape;244;p34"/>
          <p:cNvSpPr txBox="1"/>
          <p:nvPr>
            <p:ph idx="12" type="sldNum"/>
          </p:nvPr>
        </p:nvSpPr>
        <p:spPr>
          <a:xfrm>
            <a:off x="22818090" y="12666269"/>
            <a:ext cx="1463100" cy="1050000"/>
          </a:xfrm>
          <a:prstGeom prst="rect">
            <a:avLst/>
          </a:prstGeom>
          <a:noFill/>
          <a:ln>
            <a:noFill/>
          </a:ln>
        </p:spPr>
        <p:txBody>
          <a:bodyPr anchorCtr="0" anchor="t"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cons">
  <p:cSld name="1_Icons">
    <p:spTree>
      <p:nvGrpSpPr>
        <p:cNvPr id="245" name="Shape 245"/>
        <p:cNvGrpSpPr/>
        <p:nvPr/>
      </p:nvGrpSpPr>
      <p:grpSpPr>
        <a:xfrm>
          <a:off x="0" y="0"/>
          <a:ext cx="0" cy="0"/>
          <a:chOff x="0" y="0"/>
          <a:chExt cx="0" cy="0"/>
        </a:xfrm>
      </p:grpSpPr>
      <p:sp>
        <p:nvSpPr>
          <p:cNvPr id="246" name="Google Shape;246;p35"/>
          <p:cNvSpPr txBox="1"/>
          <p:nvPr/>
        </p:nvSpPr>
        <p:spPr>
          <a:xfrm>
            <a:off x="7457230" y="8451694"/>
            <a:ext cx="3846000" cy="708000"/>
          </a:xfrm>
          <a:prstGeom prst="rect">
            <a:avLst/>
          </a:prstGeom>
          <a:noFill/>
          <a:ln>
            <a:noFill/>
          </a:ln>
        </p:spPr>
        <p:txBody>
          <a:bodyPr anchorCtr="0" anchor="t" bIns="182850" lIns="182850" spcFirstLastPara="1" rIns="182850" wrap="square" tIns="182850">
            <a:noAutofit/>
          </a:bodyPr>
          <a:lstStyle/>
          <a:p>
            <a:pPr indent="-685800" lvl="0" marL="914400" marR="0" rtl="0" algn="l">
              <a:lnSpc>
                <a:spcPct val="100000"/>
              </a:lnSpc>
              <a:spcBef>
                <a:spcPts val="0"/>
              </a:spcBef>
              <a:spcAft>
                <a:spcPts val="0"/>
              </a:spcAft>
              <a:buClr>
                <a:schemeClr val="accent5"/>
              </a:buClr>
              <a:buSzPts val="2400"/>
              <a:buFont typeface="Century Gothic"/>
              <a:buNone/>
            </a:pPr>
            <a:r>
              <a:rPr b="1" i="0" lang="en-US" sz="3600" u="none" cap="none" strike="noStrike">
                <a:solidFill>
                  <a:schemeClr val="dk2"/>
                </a:solidFill>
                <a:latin typeface="Century Gothic"/>
                <a:ea typeface="Century Gothic"/>
                <a:cs typeface="Century Gothic"/>
                <a:sym typeface="Century Gothic"/>
              </a:rPr>
              <a:t>Raise hand</a:t>
            </a:r>
            <a:endParaRPr b="0" i="0" sz="2800" u="none" cap="none" strike="noStrike">
              <a:solidFill>
                <a:srgbClr val="000000"/>
              </a:solidFill>
              <a:latin typeface="Arial"/>
              <a:ea typeface="Arial"/>
              <a:cs typeface="Arial"/>
              <a:sym typeface="Arial"/>
            </a:endParaRPr>
          </a:p>
        </p:txBody>
      </p:sp>
      <p:sp>
        <p:nvSpPr>
          <p:cNvPr id="247" name="Google Shape;247;p35"/>
          <p:cNvSpPr txBox="1"/>
          <p:nvPr/>
        </p:nvSpPr>
        <p:spPr>
          <a:xfrm>
            <a:off x="251956" y="8451694"/>
            <a:ext cx="5754600" cy="708000"/>
          </a:xfrm>
          <a:prstGeom prst="rect">
            <a:avLst/>
          </a:prstGeom>
          <a:noFill/>
          <a:ln>
            <a:noFill/>
          </a:ln>
        </p:spPr>
        <p:txBody>
          <a:bodyPr anchorCtr="0" anchor="t" bIns="182850" lIns="182850" spcFirstLastPara="1" rIns="182850" wrap="square" tIns="182850">
            <a:noAutofit/>
          </a:bodyPr>
          <a:lstStyle/>
          <a:p>
            <a:pPr indent="0" lvl="0" marL="0" marR="0" rtl="0" algn="ctr">
              <a:lnSpc>
                <a:spcPct val="100000"/>
              </a:lnSpc>
              <a:spcBef>
                <a:spcPts val="0"/>
              </a:spcBef>
              <a:spcAft>
                <a:spcPts val="0"/>
              </a:spcAft>
              <a:buClr>
                <a:schemeClr val="accent5"/>
              </a:buClr>
              <a:buSzPts val="2400"/>
              <a:buFont typeface="Century Gothic"/>
              <a:buNone/>
            </a:pPr>
            <a:r>
              <a:rPr b="1" i="0" lang="en-US" sz="3600" u="none" cap="none" strike="noStrike">
                <a:solidFill>
                  <a:schemeClr val="dk2"/>
                </a:solidFill>
                <a:latin typeface="Century Gothic"/>
                <a:ea typeface="Century Gothic"/>
                <a:cs typeface="Century Gothic"/>
                <a:sym typeface="Century Gothic"/>
              </a:rPr>
              <a:t>Video</a:t>
            </a:r>
            <a:endParaRPr b="0" i="0" sz="2800" u="none" cap="none" strike="noStrike">
              <a:solidFill>
                <a:srgbClr val="000000"/>
              </a:solidFill>
              <a:latin typeface="Arial"/>
              <a:ea typeface="Arial"/>
              <a:cs typeface="Arial"/>
              <a:sym typeface="Arial"/>
            </a:endParaRPr>
          </a:p>
        </p:txBody>
      </p:sp>
      <p:sp>
        <p:nvSpPr>
          <p:cNvPr id="248" name="Google Shape;248;p35"/>
          <p:cNvSpPr txBox="1"/>
          <p:nvPr/>
        </p:nvSpPr>
        <p:spPr>
          <a:xfrm>
            <a:off x="481576" y="1190646"/>
            <a:ext cx="21264000" cy="1046700"/>
          </a:xfrm>
          <a:prstGeom prst="rect">
            <a:avLst/>
          </a:prstGeom>
          <a:noFill/>
          <a:ln>
            <a:noFill/>
          </a:ln>
        </p:spPr>
        <p:txBody>
          <a:bodyPr anchorCtr="0" anchor="t" bIns="91400" lIns="182850" spcFirstLastPara="1" rIns="182850" wrap="square" tIns="91400">
            <a:spAutoFit/>
          </a:bodyPr>
          <a:lstStyle/>
          <a:p>
            <a:pPr indent="0" lvl="0" marL="0" marR="0" rtl="0" algn="l">
              <a:lnSpc>
                <a:spcPct val="100000"/>
              </a:lnSpc>
              <a:spcBef>
                <a:spcPts val="0"/>
              </a:spcBef>
              <a:spcAft>
                <a:spcPts val="0"/>
              </a:spcAft>
              <a:buClr>
                <a:srgbClr val="000000"/>
              </a:buClr>
              <a:buSzPts val="5600"/>
              <a:buFont typeface="Arial"/>
              <a:buNone/>
            </a:pPr>
            <a:r>
              <a:rPr b="1" i="0" lang="en-US" sz="5600" u="none" cap="none" strike="noStrike">
                <a:solidFill>
                  <a:schemeClr val="dk1"/>
                </a:solidFill>
                <a:latin typeface="Century Gothic"/>
                <a:ea typeface="Century Gothic"/>
                <a:cs typeface="Century Gothic"/>
                <a:sym typeface="Century Gothic"/>
              </a:rPr>
              <a:t>General icon set II – copy icons into new slides as necessary</a:t>
            </a:r>
            <a:endParaRPr b="0" i="0" sz="2800" u="none" cap="none" strike="noStrike">
              <a:solidFill>
                <a:srgbClr val="000000"/>
              </a:solidFill>
              <a:latin typeface="Arial"/>
              <a:ea typeface="Arial"/>
              <a:cs typeface="Arial"/>
              <a:sym typeface="Arial"/>
            </a:endParaRPr>
          </a:p>
        </p:txBody>
      </p:sp>
      <p:pic>
        <p:nvPicPr>
          <p:cNvPr descr="Icon&#10;&#10;Description automatically generated" id="249" name="Google Shape;249;p35"/>
          <p:cNvPicPr preferRelativeResize="0"/>
          <p:nvPr/>
        </p:nvPicPr>
        <p:blipFill rotWithShape="1">
          <a:blip r:embed="rId2">
            <a:alphaModFix/>
          </a:blip>
          <a:srcRect b="0" l="0" r="0" t="0"/>
          <a:stretch/>
        </p:blipFill>
        <p:spPr>
          <a:xfrm>
            <a:off x="6563386" y="3123448"/>
            <a:ext cx="5328246" cy="5328246"/>
          </a:xfrm>
          <a:prstGeom prst="rect">
            <a:avLst/>
          </a:prstGeom>
          <a:noFill/>
          <a:ln>
            <a:noFill/>
          </a:ln>
        </p:spPr>
      </p:pic>
      <p:pic>
        <p:nvPicPr>
          <p:cNvPr descr="Icon&#10;&#10;Description automatically generated" id="250" name="Google Shape;250;p35"/>
          <p:cNvPicPr preferRelativeResize="0"/>
          <p:nvPr/>
        </p:nvPicPr>
        <p:blipFill rotWithShape="1">
          <a:blip r:embed="rId3">
            <a:alphaModFix/>
          </a:blip>
          <a:srcRect b="0" l="0" r="0" t="0"/>
          <a:stretch/>
        </p:blipFill>
        <p:spPr>
          <a:xfrm>
            <a:off x="465154" y="3123446"/>
            <a:ext cx="5328246" cy="5328246"/>
          </a:xfrm>
          <a:prstGeom prst="rect">
            <a:avLst/>
          </a:prstGeom>
          <a:noFill/>
          <a:ln>
            <a:noFill/>
          </a:ln>
        </p:spPr>
      </p:pic>
      <p:sp>
        <p:nvSpPr>
          <p:cNvPr id="251" name="Google Shape;251;p35"/>
          <p:cNvSpPr txBox="1"/>
          <p:nvPr>
            <p:ph idx="12" type="sldNum"/>
          </p:nvPr>
        </p:nvSpPr>
        <p:spPr>
          <a:xfrm>
            <a:off x="22818090" y="12666269"/>
            <a:ext cx="1463100" cy="1050000"/>
          </a:xfrm>
          <a:prstGeom prst="rect">
            <a:avLst/>
          </a:prstGeom>
          <a:noFill/>
          <a:ln>
            <a:noFill/>
          </a:ln>
        </p:spPr>
        <p:txBody>
          <a:bodyPr anchorCtr="0" anchor="t"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3200" u="none" cap="none" strike="noStrike">
                <a:solidFill>
                  <a:schemeClr val="dk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2 columns (RH gray)">
  <p:cSld name="1_Title and 2 columns (RH gray)">
    <p:spTree>
      <p:nvGrpSpPr>
        <p:cNvPr id="252" name="Shape 252"/>
        <p:cNvGrpSpPr/>
        <p:nvPr/>
      </p:nvGrpSpPr>
      <p:grpSpPr>
        <a:xfrm>
          <a:off x="0" y="0"/>
          <a:ext cx="0" cy="0"/>
          <a:chOff x="0" y="0"/>
          <a:chExt cx="0" cy="0"/>
        </a:xfrm>
      </p:grpSpPr>
      <p:sp>
        <p:nvSpPr>
          <p:cNvPr id="253" name="Google Shape;253;p36"/>
          <p:cNvSpPr/>
          <p:nvPr/>
        </p:nvSpPr>
        <p:spPr>
          <a:xfrm>
            <a:off x="12192000" y="-334"/>
            <a:ext cx="12192000" cy="13716000"/>
          </a:xfrm>
          <a:prstGeom prst="rect">
            <a:avLst/>
          </a:prstGeom>
          <a:solidFill>
            <a:schemeClr val="lt2"/>
          </a:solidFill>
          <a:ln>
            <a:noFill/>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254" name="Google Shape;254;p36"/>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55" name="Google Shape;255;p36"/>
          <p:cNvSpPr txBox="1"/>
          <p:nvPr>
            <p:ph idx="1" type="body"/>
          </p:nvPr>
        </p:nvSpPr>
        <p:spPr>
          <a:xfrm>
            <a:off x="831200" y="3073268"/>
            <a:ext cx="10666500" cy="91101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381000" lvl="5" marL="2743200" algn="l">
              <a:lnSpc>
                <a:spcPct val="115000"/>
              </a:lnSpc>
              <a:spcBef>
                <a:spcPts val="0"/>
              </a:spcBef>
              <a:spcAft>
                <a:spcPts val="0"/>
              </a:spcAft>
              <a:buSzPts val="2400"/>
              <a:buChar char="■"/>
              <a:defRPr sz="2900"/>
            </a:lvl6pPr>
            <a:lvl7pPr indent="-381000" lvl="6" marL="3200400" algn="l">
              <a:lnSpc>
                <a:spcPct val="115000"/>
              </a:lnSpc>
              <a:spcBef>
                <a:spcPts val="0"/>
              </a:spcBef>
              <a:spcAft>
                <a:spcPts val="0"/>
              </a:spcAft>
              <a:buSzPts val="2400"/>
              <a:buChar char="●"/>
              <a:defRPr sz="2900"/>
            </a:lvl7pPr>
            <a:lvl8pPr indent="-381000" lvl="7" marL="3657600" algn="l">
              <a:lnSpc>
                <a:spcPct val="115000"/>
              </a:lnSpc>
              <a:spcBef>
                <a:spcPts val="0"/>
              </a:spcBef>
              <a:spcAft>
                <a:spcPts val="0"/>
              </a:spcAft>
              <a:buSzPts val="2400"/>
              <a:buChar char="○"/>
              <a:defRPr sz="2900"/>
            </a:lvl8pPr>
            <a:lvl9pPr indent="-381000" lvl="8" marL="4114800" algn="l">
              <a:lnSpc>
                <a:spcPct val="115000"/>
              </a:lnSpc>
              <a:spcBef>
                <a:spcPts val="0"/>
              </a:spcBef>
              <a:spcAft>
                <a:spcPts val="0"/>
              </a:spcAft>
              <a:buSzPts val="2400"/>
              <a:buChar char="■"/>
              <a:defRPr sz="2900"/>
            </a:lvl9pPr>
          </a:lstStyle>
          <a:p/>
        </p:txBody>
      </p:sp>
      <p:sp>
        <p:nvSpPr>
          <p:cNvPr id="256" name="Google Shape;256;p36"/>
          <p:cNvSpPr txBox="1"/>
          <p:nvPr>
            <p:ph idx="2" type="body"/>
          </p:nvPr>
        </p:nvSpPr>
        <p:spPr>
          <a:xfrm>
            <a:off x="12886400" y="3073268"/>
            <a:ext cx="10666500" cy="91101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381000" lvl="5" marL="2743200" algn="l">
              <a:lnSpc>
                <a:spcPct val="115000"/>
              </a:lnSpc>
              <a:spcBef>
                <a:spcPts val="0"/>
              </a:spcBef>
              <a:spcAft>
                <a:spcPts val="0"/>
              </a:spcAft>
              <a:buSzPts val="2400"/>
              <a:buChar char="■"/>
              <a:defRPr sz="2900"/>
            </a:lvl6pPr>
            <a:lvl7pPr indent="-381000" lvl="6" marL="3200400" algn="l">
              <a:lnSpc>
                <a:spcPct val="115000"/>
              </a:lnSpc>
              <a:spcBef>
                <a:spcPts val="0"/>
              </a:spcBef>
              <a:spcAft>
                <a:spcPts val="0"/>
              </a:spcAft>
              <a:buSzPts val="2400"/>
              <a:buChar char="●"/>
              <a:defRPr sz="2900"/>
            </a:lvl7pPr>
            <a:lvl8pPr indent="-381000" lvl="7" marL="3657600" algn="l">
              <a:lnSpc>
                <a:spcPct val="115000"/>
              </a:lnSpc>
              <a:spcBef>
                <a:spcPts val="0"/>
              </a:spcBef>
              <a:spcAft>
                <a:spcPts val="0"/>
              </a:spcAft>
              <a:buSzPts val="2400"/>
              <a:buChar char="○"/>
              <a:defRPr sz="2900"/>
            </a:lvl8pPr>
            <a:lvl9pPr indent="-381000" lvl="8" marL="4114800" algn="l">
              <a:lnSpc>
                <a:spcPct val="115000"/>
              </a:lnSpc>
              <a:spcBef>
                <a:spcPts val="0"/>
              </a:spcBef>
              <a:spcAft>
                <a:spcPts val="0"/>
              </a:spcAft>
              <a:buSzPts val="2400"/>
              <a:buChar char="■"/>
              <a:defRPr sz="2900"/>
            </a:lvl9pPr>
          </a:lstStyle>
          <a:p/>
        </p:txBody>
      </p:sp>
      <p:sp>
        <p:nvSpPr>
          <p:cNvPr id="257" name="Google Shape;257;p36"/>
          <p:cNvSpPr txBox="1"/>
          <p:nvPr>
            <p:ph type="title"/>
          </p:nvPr>
        </p:nvSpPr>
        <p:spPr>
          <a:xfrm>
            <a:off x="831198" y="10686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258" name="Google Shape;258;p36"/>
          <p:cNvSpPr txBox="1"/>
          <p:nvPr>
            <p:ph idx="3" type="subTitle"/>
          </p:nvPr>
        </p:nvSpPr>
        <p:spPr>
          <a:xfrm>
            <a:off x="831198" y="2191870"/>
            <a:ext cx="10480800" cy="546600"/>
          </a:xfrm>
          <a:prstGeom prst="rect">
            <a:avLst/>
          </a:prstGeom>
          <a:noFill/>
          <a:ln>
            <a:noFill/>
          </a:ln>
        </p:spPr>
        <p:txBody>
          <a:bodyPr anchorCtr="0" anchor="t" bIns="182850" lIns="182850" spcFirstLastPara="1" rIns="182850" wrap="square" tIns="182850">
            <a:noAutofit/>
          </a:bodyPr>
          <a:lstStyle>
            <a:lvl1pPr lvl="0" algn="l">
              <a:lnSpc>
                <a:spcPct val="100000"/>
              </a:lnSpc>
              <a:spcBef>
                <a:spcPts val="0"/>
              </a:spcBef>
              <a:spcAft>
                <a:spcPts val="0"/>
              </a:spcAft>
              <a:buClr>
                <a:schemeClr val="accent5"/>
              </a:buClr>
              <a:buSzPts val="2400"/>
              <a:buNone/>
              <a:defRPr b="1" sz="3600">
                <a:solidFill>
                  <a:schemeClr val="accent5"/>
                </a:solidFill>
              </a:defRPr>
            </a:lvl1pPr>
            <a:lvl2pPr lvl="1" algn="l">
              <a:lnSpc>
                <a:spcPct val="100000"/>
              </a:lnSpc>
              <a:spcBef>
                <a:spcPts val="0"/>
              </a:spcBef>
              <a:spcAft>
                <a:spcPts val="0"/>
              </a:spcAft>
              <a:buClr>
                <a:schemeClr val="accent5"/>
              </a:buClr>
              <a:buSzPts val="2400"/>
              <a:buNone/>
              <a:defRPr b="1" sz="2900">
                <a:solidFill>
                  <a:schemeClr val="accent5"/>
                </a:solidFill>
              </a:defRPr>
            </a:lvl2pPr>
            <a:lvl3pPr lvl="2" algn="l">
              <a:lnSpc>
                <a:spcPct val="100000"/>
              </a:lnSpc>
              <a:spcBef>
                <a:spcPts val="0"/>
              </a:spcBef>
              <a:spcAft>
                <a:spcPts val="0"/>
              </a:spcAft>
              <a:buClr>
                <a:schemeClr val="accent5"/>
              </a:buClr>
              <a:buSzPts val="2400"/>
              <a:buNone/>
              <a:defRPr b="1" sz="2900">
                <a:solidFill>
                  <a:schemeClr val="accent5"/>
                </a:solidFill>
              </a:defRPr>
            </a:lvl3pPr>
            <a:lvl4pPr lvl="3" algn="l">
              <a:lnSpc>
                <a:spcPct val="100000"/>
              </a:lnSpc>
              <a:spcBef>
                <a:spcPts val="0"/>
              </a:spcBef>
              <a:spcAft>
                <a:spcPts val="0"/>
              </a:spcAft>
              <a:buClr>
                <a:schemeClr val="accent5"/>
              </a:buClr>
              <a:buSzPts val="2400"/>
              <a:buNone/>
              <a:defRPr b="1" sz="2900">
                <a:solidFill>
                  <a:schemeClr val="accent5"/>
                </a:solidFill>
              </a:defRPr>
            </a:lvl4pPr>
            <a:lvl5pPr lvl="4" algn="l">
              <a:lnSpc>
                <a:spcPct val="100000"/>
              </a:lnSpc>
              <a:spcBef>
                <a:spcPts val="0"/>
              </a:spcBef>
              <a:spcAft>
                <a:spcPts val="0"/>
              </a:spcAft>
              <a:buClr>
                <a:schemeClr val="accent5"/>
              </a:buClr>
              <a:buSzPts val="2400"/>
              <a:buNone/>
              <a:defRPr b="1" sz="2900">
                <a:solidFill>
                  <a:schemeClr val="accent5"/>
                </a:solidFill>
              </a:defRPr>
            </a:lvl5pPr>
            <a:lvl6pPr lvl="5" algn="l">
              <a:lnSpc>
                <a:spcPct val="100000"/>
              </a:lnSpc>
              <a:spcBef>
                <a:spcPts val="0"/>
              </a:spcBef>
              <a:spcAft>
                <a:spcPts val="0"/>
              </a:spcAft>
              <a:buClr>
                <a:schemeClr val="accent5"/>
              </a:buClr>
              <a:buSzPts val="2400"/>
              <a:buNone/>
              <a:defRPr b="1" sz="2900">
                <a:solidFill>
                  <a:schemeClr val="accent5"/>
                </a:solidFill>
              </a:defRPr>
            </a:lvl6pPr>
            <a:lvl7pPr lvl="6" algn="l">
              <a:lnSpc>
                <a:spcPct val="100000"/>
              </a:lnSpc>
              <a:spcBef>
                <a:spcPts val="0"/>
              </a:spcBef>
              <a:spcAft>
                <a:spcPts val="0"/>
              </a:spcAft>
              <a:buClr>
                <a:schemeClr val="accent5"/>
              </a:buClr>
              <a:buSzPts val="2400"/>
              <a:buNone/>
              <a:defRPr b="1" sz="2900">
                <a:solidFill>
                  <a:schemeClr val="accent5"/>
                </a:solidFill>
              </a:defRPr>
            </a:lvl7pPr>
            <a:lvl8pPr lvl="7" algn="l">
              <a:lnSpc>
                <a:spcPct val="100000"/>
              </a:lnSpc>
              <a:spcBef>
                <a:spcPts val="0"/>
              </a:spcBef>
              <a:spcAft>
                <a:spcPts val="0"/>
              </a:spcAft>
              <a:buClr>
                <a:schemeClr val="accent5"/>
              </a:buClr>
              <a:buSzPts val="2400"/>
              <a:buNone/>
              <a:defRPr b="1" sz="2900">
                <a:solidFill>
                  <a:schemeClr val="accent5"/>
                </a:solidFill>
              </a:defRPr>
            </a:lvl8pPr>
            <a:lvl9pPr lvl="8" algn="l">
              <a:lnSpc>
                <a:spcPct val="100000"/>
              </a:lnSpc>
              <a:spcBef>
                <a:spcPts val="0"/>
              </a:spcBef>
              <a:spcAft>
                <a:spcPts val="0"/>
              </a:spcAft>
              <a:buClr>
                <a:schemeClr val="accent5"/>
              </a:buClr>
              <a:buSzPts val="2400"/>
              <a:buNone/>
              <a:defRPr b="1" sz="2900">
                <a:solidFill>
                  <a:schemeClr val="accent5"/>
                </a:solidFill>
              </a:defRPr>
            </a:lvl9pPr>
          </a:lstStyle>
          <a:p/>
        </p:txBody>
      </p:sp>
      <p:pic>
        <p:nvPicPr>
          <p:cNvPr id="259" name="Google Shape;259;p36"/>
          <p:cNvPicPr preferRelativeResize="0"/>
          <p:nvPr/>
        </p:nvPicPr>
        <p:blipFill rotWithShape="1">
          <a:blip r:embed="rId2">
            <a:alphaModFix/>
          </a:blip>
          <a:srcRect b="0" l="0" r="0" t="0"/>
          <a:stretch/>
        </p:blipFill>
        <p:spPr>
          <a:xfrm>
            <a:off x="22713595" y="490134"/>
            <a:ext cx="1222440" cy="944643"/>
          </a:xfrm>
          <a:prstGeom prst="rect">
            <a:avLst/>
          </a:prstGeom>
          <a:noFill/>
          <a:ln>
            <a:noFill/>
          </a:ln>
        </p:spPr>
      </p:pic>
      <p:sp>
        <p:nvSpPr>
          <p:cNvPr id="260" name="Google Shape;260;p36"/>
          <p:cNvSpPr txBox="1"/>
          <p:nvPr/>
        </p:nvSpPr>
        <p:spPr>
          <a:xfrm>
            <a:off x="19334266" y="12603962"/>
            <a:ext cx="4063200" cy="781800"/>
          </a:xfrm>
          <a:prstGeom prst="rect">
            <a:avLst/>
          </a:prstGeom>
          <a:noFill/>
          <a:ln>
            <a:noFill/>
          </a:ln>
        </p:spPr>
        <p:txBody>
          <a:bodyPr anchorCtr="0" anchor="t" bIns="219400" lIns="219400" spcFirstLastPara="1" rIns="219400" wrap="square" tIns="219400">
            <a:spAutoFit/>
          </a:bodyPr>
          <a:lstStyle/>
          <a:p>
            <a:pPr indent="0" lvl="0" marL="0" marR="0" rtl="0" algn="r">
              <a:lnSpc>
                <a:spcPct val="100000"/>
              </a:lnSpc>
              <a:spcBef>
                <a:spcPts val="0"/>
              </a:spcBef>
              <a:spcAft>
                <a:spcPts val="0"/>
              </a:spcAft>
              <a:buClr>
                <a:srgbClr val="000000"/>
              </a:buClr>
              <a:buSzPts val="2200"/>
              <a:buFont typeface="Arial"/>
              <a:buNone/>
            </a:pPr>
            <a:r>
              <a:rPr b="0" i="0" lang="en-US" sz="2200" u="none" cap="none" strike="noStrike">
                <a:solidFill>
                  <a:srgbClr val="422B72"/>
                </a:solidFill>
                <a:latin typeface="Century Gothic"/>
                <a:ea typeface="Century Gothic"/>
                <a:cs typeface="Century Gothic"/>
                <a:sym typeface="Century Gothic"/>
              </a:rPr>
              <a:t>DATA SOCIETY © 2021</a:t>
            </a:r>
            <a:endParaRPr b="0" i="0" sz="2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only">
    <p:spTree>
      <p:nvGrpSpPr>
        <p:cNvPr id="261" name="Shape 261"/>
        <p:cNvGrpSpPr/>
        <p:nvPr/>
      </p:nvGrpSpPr>
      <p:grpSpPr>
        <a:xfrm>
          <a:off x="0" y="0"/>
          <a:ext cx="0" cy="0"/>
          <a:chOff x="0" y="0"/>
          <a:chExt cx="0" cy="0"/>
        </a:xfrm>
      </p:grpSpPr>
      <p:sp>
        <p:nvSpPr>
          <p:cNvPr id="262" name="Google Shape;262;p37"/>
          <p:cNvSpPr txBox="1"/>
          <p:nvPr>
            <p:ph idx="12" type="sldNum"/>
          </p:nvPr>
        </p:nvSpPr>
        <p:spPr>
          <a:xfrm>
            <a:off x="22593222" y="12435244"/>
            <a:ext cx="1463100" cy="10497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63" name="Google Shape;263;p37"/>
          <p:cNvSpPr txBox="1"/>
          <p:nvPr>
            <p:ph type="title"/>
          </p:nvPr>
        </p:nvSpPr>
        <p:spPr>
          <a:xfrm>
            <a:off x="831200" y="10686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264" name="Google Shape;264;p37"/>
          <p:cNvSpPr txBox="1"/>
          <p:nvPr>
            <p:ph idx="1" type="subTitle"/>
          </p:nvPr>
        </p:nvSpPr>
        <p:spPr>
          <a:xfrm>
            <a:off x="831200" y="2208532"/>
            <a:ext cx="10480800" cy="546600"/>
          </a:xfrm>
          <a:prstGeom prst="rect">
            <a:avLst/>
          </a:prstGeom>
          <a:noFill/>
          <a:ln>
            <a:noFill/>
          </a:ln>
        </p:spPr>
        <p:txBody>
          <a:bodyPr anchorCtr="0" anchor="t" bIns="182850" lIns="182850" spcFirstLastPara="1" rIns="182850" wrap="square" tIns="182850">
            <a:noAutofit/>
          </a:bodyPr>
          <a:lstStyle>
            <a:lvl1pPr lvl="0" algn="l">
              <a:lnSpc>
                <a:spcPct val="100000"/>
              </a:lnSpc>
              <a:spcBef>
                <a:spcPts val="0"/>
              </a:spcBef>
              <a:spcAft>
                <a:spcPts val="0"/>
              </a:spcAft>
              <a:buClr>
                <a:schemeClr val="accent5"/>
              </a:buClr>
              <a:buSzPts val="2400"/>
              <a:buNone/>
              <a:defRPr b="1" sz="3600">
                <a:solidFill>
                  <a:schemeClr val="accent5"/>
                </a:solidFill>
              </a:defRPr>
            </a:lvl1pPr>
            <a:lvl2pPr lvl="1" algn="l">
              <a:lnSpc>
                <a:spcPct val="100000"/>
              </a:lnSpc>
              <a:spcBef>
                <a:spcPts val="0"/>
              </a:spcBef>
              <a:spcAft>
                <a:spcPts val="0"/>
              </a:spcAft>
              <a:buClr>
                <a:schemeClr val="accent5"/>
              </a:buClr>
              <a:buSzPts val="2400"/>
              <a:buNone/>
              <a:defRPr b="1" sz="2900">
                <a:solidFill>
                  <a:schemeClr val="accent5"/>
                </a:solidFill>
              </a:defRPr>
            </a:lvl2pPr>
            <a:lvl3pPr lvl="2" algn="l">
              <a:lnSpc>
                <a:spcPct val="100000"/>
              </a:lnSpc>
              <a:spcBef>
                <a:spcPts val="0"/>
              </a:spcBef>
              <a:spcAft>
                <a:spcPts val="0"/>
              </a:spcAft>
              <a:buClr>
                <a:schemeClr val="accent5"/>
              </a:buClr>
              <a:buSzPts val="2400"/>
              <a:buNone/>
              <a:defRPr b="1" sz="2900">
                <a:solidFill>
                  <a:schemeClr val="accent5"/>
                </a:solidFill>
              </a:defRPr>
            </a:lvl3pPr>
            <a:lvl4pPr lvl="3" algn="l">
              <a:lnSpc>
                <a:spcPct val="100000"/>
              </a:lnSpc>
              <a:spcBef>
                <a:spcPts val="0"/>
              </a:spcBef>
              <a:spcAft>
                <a:spcPts val="0"/>
              </a:spcAft>
              <a:buClr>
                <a:schemeClr val="accent5"/>
              </a:buClr>
              <a:buSzPts val="2400"/>
              <a:buNone/>
              <a:defRPr b="1" sz="2900">
                <a:solidFill>
                  <a:schemeClr val="accent5"/>
                </a:solidFill>
              </a:defRPr>
            </a:lvl4pPr>
            <a:lvl5pPr lvl="4" algn="l">
              <a:lnSpc>
                <a:spcPct val="100000"/>
              </a:lnSpc>
              <a:spcBef>
                <a:spcPts val="0"/>
              </a:spcBef>
              <a:spcAft>
                <a:spcPts val="0"/>
              </a:spcAft>
              <a:buClr>
                <a:schemeClr val="accent5"/>
              </a:buClr>
              <a:buSzPts val="2400"/>
              <a:buNone/>
              <a:defRPr b="1" sz="2900">
                <a:solidFill>
                  <a:schemeClr val="accent5"/>
                </a:solidFill>
              </a:defRPr>
            </a:lvl5pPr>
            <a:lvl6pPr lvl="5" algn="l">
              <a:lnSpc>
                <a:spcPct val="100000"/>
              </a:lnSpc>
              <a:spcBef>
                <a:spcPts val="0"/>
              </a:spcBef>
              <a:spcAft>
                <a:spcPts val="0"/>
              </a:spcAft>
              <a:buClr>
                <a:schemeClr val="accent5"/>
              </a:buClr>
              <a:buSzPts val="2400"/>
              <a:buNone/>
              <a:defRPr b="1" sz="2900">
                <a:solidFill>
                  <a:schemeClr val="accent5"/>
                </a:solidFill>
              </a:defRPr>
            </a:lvl6pPr>
            <a:lvl7pPr lvl="6" algn="l">
              <a:lnSpc>
                <a:spcPct val="100000"/>
              </a:lnSpc>
              <a:spcBef>
                <a:spcPts val="0"/>
              </a:spcBef>
              <a:spcAft>
                <a:spcPts val="0"/>
              </a:spcAft>
              <a:buClr>
                <a:schemeClr val="accent5"/>
              </a:buClr>
              <a:buSzPts val="2400"/>
              <a:buNone/>
              <a:defRPr b="1" sz="2900">
                <a:solidFill>
                  <a:schemeClr val="accent5"/>
                </a:solidFill>
              </a:defRPr>
            </a:lvl7pPr>
            <a:lvl8pPr lvl="7" algn="l">
              <a:lnSpc>
                <a:spcPct val="100000"/>
              </a:lnSpc>
              <a:spcBef>
                <a:spcPts val="0"/>
              </a:spcBef>
              <a:spcAft>
                <a:spcPts val="0"/>
              </a:spcAft>
              <a:buClr>
                <a:schemeClr val="accent5"/>
              </a:buClr>
              <a:buSzPts val="2400"/>
              <a:buNone/>
              <a:defRPr b="1" sz="2900">
                <a:solidFill>
                  <a:schemeClr val="accent5"/>
                </a:solidFill>
              </a:defRPr>
            </a:lvl8pPr>
            <a:lvl9pPr lvl="8" algn="l">
              <a:lnSpc>
                <a:spcPct val="100000"/>
              </a:lnSpc>
              <a:spcBef>
                <a:spcPts val="0"/>
              </a:spcBef>
              <a:spcAft>
                <a:spcPts val="0"/>
              </a:spcAft>
              <a:buClr>
                <a:schemeClr val="accent5"/>
              </a:buClr>
              <a:buSzPts val="2400"/>
              <a:buNone/>
              <a:defRPr b="1" sz="2900">
                <a:solidFill>
                  <a:schemeClr val="accent5"/>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1 column">
  <p:cSld name="Title and 1 column">
    <p:spTree>
      <p:nvGrpSpPr>
        <p:cNvPr id="29" name="Shape 29"/>
        <p:cNvGrpSpPr/>
        <p:nvPr/>
      </p:nvGrpSpPr>
      <p:grpSpPr>
        <a:xfrm>
          <a:off x="0" y="0"/>
          <a:ext cx="0" cy="0"/>
          <a:chOff x="0" y="0"/>
          <a:chExt cx="0" cy="0"/>
        </a:xfrm>
      </p:grpSpPr>
      <p:sp>
        <p:nvSpPr>
          <p:cNvPr id="30" name="Google Shape;30;p5"/>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31" name="Google Shape;31;p5"/>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32" name="Google Shape;32;p5"/>
          <p:cNvSpPr txBox="1"/>
          <p:nvPr>
            <p:ph idx="1" type="body"/>
          </p:nvPr>
        </p:nvSpPr>
        <p:spPr>
          <a:xfrm>
            <a:off x="831198" y="3073268"/>
            <a:ext cx="22721700" cy="91101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381000" lvl="5" marL="2743200" algn="l">
              <a:lnSpc>
                <a:spcPct val="115000"/>
              </a:lnSpc>
              <a:spcBef>
                <a:spcPts val="0"/>
              </a:spcBef>
              <a:spcAft>
                <a:spcPts val="0"/>
              </a:spcAft>
              <a:buSzPts val="2400"/>
              <a:buChar char="■"/>
              <a:defRPr sz="2900"/>
            </a:lvl6pPr>
            <a:lvl7pPr indent="-381000" lvl="6" marL="3200400" algn="l">
              <a:lnSpc>
                <a:spcPct val="115000"/>
              </a:lnSpc>
              <a:spcBef>
                <a:spcPts val="0"/>
              </a:spcBef>
              <a:spcAft>
                <a:spcPts val="0"/>
              </a:spcAft>
              <a:buSzPts val="2400"/>
              <a:buChar char="●"/>
              <a:defRPr sz="2900"/>
            </a:lvl7pPr>
            <a:lvl8pPr indent="-381000" lvl="7" marL="3657600" algn="l">
              <a:lnSpc>
                <a:spcPct val="115000"/>
              </a:lnSpc>
              <a:spcBef>
                <a:spcPts val="0"/>
              </a:spcBef>
              <a:spcAft>
                <a:spcPts val="0"/>
              </a:spcAft>
              <a:buSzPts val="2400"/>
              <a:buChar char="○"/>
              <a:defRPr sz="2900"/>
            </a:lvl8pPr>
            <a:lvl9pPr indent="-381000" lvl="8" marL="4114800" algn="l">
              <a:lnSpc>
                <a:spcPct val="115000"/>
              </a:lnSpc>
              <a:spcBef>
                <a:spcPts val="0"/>
              </a:spcBef>
              <a:spcAft>
                <a:spcPts val="0"/>
              </a:spcAft>
              <a:buSzPts val="2400"/>
              <a:buChar char="■"/>
              <a:defRPr sz="29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nowledge check">
  <p:cSld name="Knowledge check">
    <p:spTree>
      <p:nvGrpSpPr>
        <p:cNvPr id="33" name="Shape 33"/>
        <p:cNvGrpSpPr/>
        <p:nvPr/>
      </p:nvGrpSpPr>
      <p:grpSpPr>
        <a:xfrm>
          <a:off x="0" y="0"/>
          <a:ext cx="0" cy="0"/>
          <a:chOff x="0" y="0"/>
          <a:chExt cx="0" cy="0"/>
        </a:xfrm>
      </p:grpSpPr>
      <p:sp>
        <p:nvSpPr>
          <p:cNvPr id="34" name="Google Shape;34;p6"/>
          <p:cNvSpPr txBox="1"/>
          <p:nvPr>
            <p:ph type="title"/>
          </p:nvPr>
        </p:nvSpPr>
        <p:spPr>
          <a:xfrm>
            <a:off x="831200" y="1067196"/>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pic>
        <p:nvPicPr>
          <p:cNvPr descr="Icon&#10;&#10;Description automatically generated" id="35" name="Google Shape;35;p6"/>
          <p:cNvPicPr preferRelativeResize="0"/>
          <p:nvPr/>
        </p:nvPicPr>
        <p:blipFill rotWithShape="1">
          <a:blip r:embed="rId2">
            <a:alphaModFix/>
          </a:blip>
          <a:srcRect b="0" l="0" r="0" t="0"/>
          <a:stretch/>
        </p:blipFill>
        <p:spPr>
          <a:xfrm>
            <a:off x="7043842" y="2646396"/>
            <a:ext cx="10296315" cy="10296315"/>
          </a:xfrm>
          <a:prstGeom prst="rect">
            <a:avLst/>
          </a:prstGeom>
          <a:noFill/>
          <a:ln>
            <a:noFill/>
          </a:ln>
        </p:spPr>
      </p:pic>
      <p:sp>
        <p:nvSpPr>
          <p:cNvPr id="36" name="Google Shape;36;p6"/>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37" name="Google Shape;37;p6"/>
          <p:cNvSpPr/>
          <p:nvPr/>
        </p:nvSpPr>
        <p:spPr>
          <a:xfrm>
            <a:off x="-5148158" y="3153866"/>
            <a:ext cx="10296300" cy="9281400"/>
          </a:xfrm>
          <a:prstGeom prst="ellipse">
            <a:avLst/>
          </a:prstGeom>
          <a:noFill/>
          <a:ln cap="flat" cmpd="sng" w="9525">
            <a:solidFill>
              <a:schemeClr val="accent1"/>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38" name="Google Shape;38;p6"/>
          <p:cNvSpPr/>
          <p:nvPr/>
        </p:nvSpPr>
        <p:spPr>
          <a:xfrm>
            <a:off x="19343413" y="3153866"/>
            <a:ext cx="10296300" cy="9281400"/>
          </a:xfrm>
          <a:prstGeom prst="ellipse">
            <a:avLst/>
          </a:prstGeom>
          <a:noFill/>
          <a:ln cap="flat" cmpd="sng" w="9525">
            <a:solidFill>
              <a:schemeClr val="accent1"/>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rcise / activity">
  <p:cSld name="Exercise / activity">
    <p:spTree>
      <p:nvGrpSpPr>
        <p:cNvPr id="39" name="Shape 39"/>
        <p:cNvGrpSpPr/>
        <p:nvPr/>
      </p:nvGrpSpPr>
      <p:grpSpPr>
        <a:xfrm>
          <a:off x="0" y="0"/>
          <a:ext cx="0" cy="0"/>
          <a:chOff x="0" y="0"/>
          <a:chExt cx="0" cy="0"/>
        </a:xfrm>
      </p:grpSpPr>
      <p:sp>
        <p:nvSpPr>
          <p:cNvPr id="40" name="Google Shape;40;p7"/>
          <p:cNvSpPr txBox="1"/>
          <p:nvPr>
            <p:ph type="title"/>
          </p:nvPr>
        </p:nvSpPr>
        <p:spPr>
          <a:xfrm>
            <a:off x="831200" y="1056872"/>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41" name="Google Shape;41;p7"/>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descr="Icon&#10;&#10;Description automatically generated" id="42" name="Google Shape;42;p7"/>
          <p:cNvPicPr preferRelativeResize="0"/>
          <p:nvPr/>
        </p:nvPicPr>
        <p:blipFill rotWithShape="1">
          <a:blip r:embed="rId2">
            <a:alphaModFix/>
          </a:blip>
          <a:srcRect b="0" l="0" r="0" t="0"/>
          <a:stretch/>
        </p:blipFill>
        <p:spPr>
          <a:xfrm>
            <a:off x="7043842" y="2646396"/>
            <a:ext cx="10296315" cy="10296315"/>
          </a:xfrm>
          <a:prstGeom prst="rect">
            <a:avLst/>
          </a:prstGeom>
          <a:noFill/>
          <a:ln>
            <a:noFill/>
          </a:ln>
        </p:spPr>
      </p:pic>
      <p:sp>
        <p:nvSpPr>
          <p:cNvPr id="43" name="Google Shape;43;p7"/>
          <p:cNvSpPr/>
          <p:nvPr/>
        </p:nvSpPr>
        <p:spPr>
          <a:xfrm>
            <a:off x="-5255726" y="3153866"/>
            <a:ext cx="10296300" cy="9281400"/>
          </a:xfrm>
          <a:prstGeom prst="ellipse">
            <a:avLst/>
          </a:prstGeom>
          <a:noFill/>
          <a:ln cap="flat" cmpd="sng" w="9525">
            <a:solidFill>
              <a:schemeClr val="accent1"/>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44" name="Google Shape;44;p7"/>
          <p:cNvSpPr/>
          <p:nvPr/>
        </p:nvSpPr>
        <p:spPr>
          <a:xfrm>
            <a:off x="19343413" y="3153866"/>
            <a:ext cx="10296300" cy="9281400"/>
          </a:xfrm>
          <a:prstGeom prst="ellipse">
            <a:avLst/>
          </a:prstGeom>
          <a:noFill/>
          <a:ln cap="flat" cmpd="sng" w="9525">
            <a:solidFill>
              <a:schemeClr val="accent1"/>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5" name="Shape 45"/>
        <p:cNvGrpSpPr/>
        <p:nvPr/>
      </p:nvGrpSpPr>
      <p:grpSpPr>
        <a:xfrm>
          <a:off x="0" y="0"/>
          <a:ext cx="0" cy="0"/>
          <a:chOff x="0" y="0"/>
          <a:chExt cx="0" cy="0"/>
        </a:xfrm>
      </p:grpSpPr>
      <p:sp>
        <p:nvSpPr>
          <p:cNvPr id="46" name="Google Shape;46;p8"/>
          <p:cNvSpPr txBox="1"/>
          <p:nvPr>
            <p:ph idx="12" type="sldNum"/>
          </p:nvPr>
        </p:nvSpPr>
        <p:spPr>
          <a:xfrm>
            <a:off x="22593222" y="12435244"/>
            <a:ext cx="1463100" cy="10497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47" name="Google Shape;47;p8"/>
          <p:cNvSpPr txBox="1"/>
          <p:nvPr>
            <p:ph type="title"/>
          </p:nvPr>
        </p:nvSpPr>
        <p:spPr>
          <a:xfrm>
            <a:off x="831200" y="10686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subtitled columns">
  <p:cSld name="Title and 2 subtitled columns">
    <p:spTree>
      <p:nvGrpSpPr>
        <p:cNvPr id="48" name="Shape 48"/>
        <p:cNvGrpSpPr/>
        <p:nvPr/>
      </p:nvGrpSpPr>
      <p:grpSpPr>
        <a:xfrm>
          <a:off x="0" y="0"/>
          <a:ext cx="0" cy="0"/>
          <a:chOff x="0" y="0"/>
          <a:chExt cx="0" cy="0"/>
        </a:xfrm>
      </p:grpSpPr>
      <p:sp>
        <p:nvSpPr>
          <p:cNvPr id="49" name="Google Shape;49;p9"/>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50" name="Google Shape;50;p9"/>
          <p:cNvSpPr txBox="1"/>
          <p:nvPr>
            <p:ph idx="1" type="body"/>
          </p:nvPr>
        </p:nvSpPr>
        <p:spPr>
          <a:xfrm>
            <a:off x="831200" y="4257676"/>
            <a:ext cx="10666500" cy="79257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381000" lvl="5" marL="2743200" algn="l">
              <a:lnSpc>
                <a:spcPct val="115000"/>
              </a:lnSpc>
              <a:spcBef>
                <a:spcPts val="0"/>
              </a:spcBef>
              <a:spcAft>
                <a:spcPts val="0"/>
              </a:spcAft>
              <a:buSzPts val="2400"/>
              <a:buChar char="■"/>
              <a:defRPr sz="2900"/>
            </a:lvl6pPr>
            <a:lvl7pPr indent="-381000" lvl="6" marL="3200400" algn="l">
              <a:lnSpc>
                <a:spcPct val="115000"/>
              </a:lnSpc>
              <a:spcBef>
                <a:spcPts val="0"/>
              </a:spcBef>
              <a:spcAft>
                <a:spcPts val="0"/>
              </a:spcAft>
              <a:buSzPts val="2400"/>
              <a:buChar char="●"/>
              <a:defRPr sz="2900"/>
            </a:lvl7pPr>
            <a:lvl8pPr indent="-381000" lvl="7" marL="3657600" algn="l">
              <a:lnSpc>
                <a:spcPct val="115000"/>
              </a:lnSpc>
              <a:spcBef>
                <a:spcPts val="0"/>
              </a:spcBef>
              <a:spcAft>
                <a:spcPts val="0"/>
              </a:spcAft>
              <a:buSzPts val="2400"/>
              <a:buChar char="○"/>
              <a:defRPr sz="2900"/>
            </a:lvl8pPr>
            <a:lvl9pPr indent="-381000" lvl="8" marL="4114800" algn="l">
              <a:lnSpc>
                <a:spcPct val="115000"/>
              </a:lnSpc>
              <a:spcBef>
                <a:spcPts val="0"/>
              </a:spcBef>
              <a:spcAft>
                <a:spcPts val="0"/>
              </a:spcAft>
              <a:buSzPts val="2400"/>
              <a:buChar char="■"/>
              <a:defRPr sz="2900"/>
            </a:lvl9pPr>
          </a:lstStyle>
          <a:p/>
        </p:txBody>
      </p:sp>
      <p:sp>
        <p:nvSpPr>
          <p:cNvPr id="51" name="Google Shape;51;p9"/>
          <p:cNvSpPr txBox="1"/>
          <p:nvPr>
            <p:ph idx="2" type="body"/>
          </p:nvPr>
        </p:nvSpPr>
        <p:spPr>
          <a:xfrm>
            <a:off x="12886400" y="4257672"/>
            <a:ext cx="10666500" cy="7925700"/>
          </a:xfrm>
          <a:prstGeom prst="rect">
            <a:avLst/>
          </a:prstGeom>
          <a:noFill/>
          <a:ln>
            <a:noFill/>
          </a:ln>
        </p:spPr>
        <p:txBody>
          <a:bodyPr anchorCtr="0" anchor="t" bIns="182850" lIns="182850" spcFirstLastPara="1" rIns="182850" wrap="square" tIns="182850">
            <a:normAutofit/>
          </a:bodyPr>
          <a:lstStyle>
            <a:lvl1pPr indent="-482600" lvl="0" marL="457200" algn="l">
              <a:lnSpc>
                <a:spcPct val="115000"/>
              </a:lnSpc>
              <a:spcBef>
                <a:spcPts val="0"/>
              </a:spcBef>
              <a:spcAft>
                <a:spcPts val="0"/>
              </a:spcAft>
              <a:buSzPts val="4000"/>
              <a:buChar char="●"/>
              <a:defRPr sz="4000"/>
            </a:lvl1pPr>
            <a:lvl2pPr indent="-482600" lvl="1" marL="914400" algn="l">
              <a:lnSpc>
                <a:spcPct val="115000"/>
              </a:lnSpc>
              <a:spcBef>
                <a:spcPts val="0"/>
              </a:spcBef>
              <a:spcAft>
                <a:spcPts val="0"/>
              </a:spcAft>
              <a:buSzPts val="4000"/>
              <a:buChar char="○"/>
              <a:defRPr sz="4000"/>
            </a:lvl2pPr>
            <a:lvl3pPr indent="-482600" lvl="2" marL="1371600" algn="l">
              <a:lnSpc>
                <a:spcPct val="115000"/>
              </a:lnSpc>
              <a:spcBef>
                <a:spcPts val="0"/>
              </a:spcBef>
              <a:spcAft>
                <a:spcPts val="0"/>
              </a:spcAft>
              <a:buSzPts val="4000"/>
              <a:buChar char="■"/>
              <a:defRPr sz="4000"/>
            </a:lvl3pPr>
            <a:lvl4pPr indent="-482600" lvl="3" marL="1828800" algn="l">
              <a:lnSpc>
                <a:spcPct val="115000"/>
              </a:lnSpc>
              <a:spcBef>
                <a:spcPts val="0"/>
              </a:spcBef>
              <a:spcAft>
                <a:spcPts val="0"/>
              </a:spcAft>
              <a:buSzPts val="4000"/>
              <a:buChar char="●"/>
              <a:defRPr sz="4000"/>
            </a:lvl4pPr>
            <a:lvl5pPr indent="-482600" lvl="4" marL="2286000" algn="l">
              <a:lnSpc>
                <a:spcPct val="115000"/>
              </a:lnSpc>
              <a:spcBef>
                <a:spcPts val="0"/>
              </a:spcBef>
              <a:spcAft>
                <a:spcPts val="0"/>
              </a:spcAft>
              <a:buSzPts val="4000"/>
              <a:buChar char="○"/>
              <a:defRPr sz="4000"/>
            </a:lvl5pPr>
            <a:lvl6pPr indent="-381000" lvl="5" marL="2743200" algn="l">
              <a:lnSpc>
                <a:spcPct val="115000"/>
              </a:lnSpc>
              <a:spcBef>
                <a:spcPts val="0"/>
              </a:spcBef>
              <a:spcAft>
                <a:spcPts val="0"/>
              </a:spcAft>
              <a:buSzPts val="2400"/>
              <a:buChar char="■"/>
              <a:defRPr sz="2900"/>
            </a:lvl6pPr>
            <a:lvl7pPr indent="-381000" lvl="6" marL="3200400" algn="l">
              <a:lnSpc>
                <a:spcPct val="115000"/>
              </a:lnSpc>
              <a:spcBef>
                <a:spcPts val="0"/>
              </a:spcBef>
              <a:spcAft>
                <a:spcPts val="0"/>
              </a:spcAft>
              <a:buSzPts val="2400"/>
              <a:buChar char="●"/>
              <a:defRPr sz="2900"/>
            </a:lvl7pPr>
            <a:lvl8pPr indent="-381000" lvl="7" marL="3657600" algn="l">
              <a:lnSpc>
                <a:spcPct val="115000"/>
              </a:lnSpc>
              <a:spcBef>
                <a:spcPts val="0"/>
              </a:spcBef>
              <a:spcAft>
                <a:spcPts val="0"/>
              </a:spcAft>
              <a:buSzPts val="2400"/>
              <a:buChar char="○"/>
              <a:defRPr sz="2900"/>
            </a:lvl8pPr>
            <a:lvl9pPr indent="-381000" lvl="8" marL="4114800" algn="l">
              <a:lnSpc>
                <a:spcPct val="115000"/>
              </a:lnSpc>
              <a:spcBef>
                <a:spcPts val="0"/>
              </a:spcBef>
              <a:spcAft>
                <a:spcPts val="0"/>
              </a:spcAft>
              <a:buSzPts val="2400"/>
              <a:buChar char="■"/>
              <a:defRPr sz="2900"/>
            </a:lvl9pPr>
          </a:lstStyle>
          <a:p/>
        </p:txBody>
      </p:sp>
      <p:sp>
        <p:nvSpPr>
          <p:cNvPr id="52" name="Google Shape;52;p9"/>
          <p:cNvSpPr txBox="1"/>
          <p:nvPr>
            <p:ph type="title"/>
          </p:nvPr>
        </p:nvSpPr>
        <p:spPr>
          <a:xfrm>
            <a:off x="831198" y="1068660"/>
            <a:ext cx="22721700" cy="15270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sz="7200"/>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53" name="Google Shape;53;p9"/>
          <p:cNvSpPr txBox="1"/>
          <p:nvPr/>
        </p:nvSpPr>
        <p:spPr>
          <a:xfrm>
            <a:off x="12844022" y="2163226"/>
            <a:ext cx="10480800" cy="546600"/>
          </a:xfrm>
          <a:prstGeom prst="rect">
            <a:avLst/>
          </a:prstGeom>
          <a:noFill/>
          <a:ln>
            <a:noFill/>
          </a:ln>
        </p:spPr>
        <p:txBody>
          <a:bodyPr anchorCtr="0" anchor="t" bIns="182850" lIns="182850" spcFirstLastPara="1" rIns="182850" wrap="square" tIns="182850">
            <a:noAutofit/>
          </a:bodyPr>
          <a:lstStyle/>
          <a:p>
            <a:pPr indent="-685800" lvl="0" marL="914400" marR="0" rtl="0" algn="l">
              <a:lnSpc>
                <a:spcPct val="100000"/>
              </a:lnSpc>
              <a:spcBef>
                <a:spcPts val="0"/>
              </a:spcBef>
              <a:spcAft>
                <a:spcPts val="0"/>
              </a:spcAft>
              <a:buClr>
                <a:schemeClr val="accent5"/>
              </a:buClr>
              <a:buSzPts val="2400"/>
              <a:buFont typeface="Century Gothic"/>
              <a:buNone/>
            </a:pPr>
            <a:r>
              <a:t/>
            </a:r>
            <a:endParaRPr b="1" i="0" sz="3600" u="none" cap="none" strike="noStrike">
              <a:solidFill>
                <a:schemeClr val="accent5"/>
              </a:solidFill>
              <a:latin typeface="Century Gothic"/>
              <a:ea typeface="Century Gothic"/>
              <a:cs typeface="Century Gothic"/>
              <a:sym typeface="Century Gothic"/>
            </a:endParaRPr>
          </a:p>
        </p:txBody>
      </p:sp>
      <p:sp>
        <p:nvSpPr>
          <p:cNvPr id="54" name="Google Shape;54;p9"/>
          <p:cNvSpPr txBox="1"/>
          <p:nvPr>
            <p:ph idx="3" type="body"/>
          </p:nvPr>
        </p:nvSpPr>
        <p:spPr>
          <a:xfrm>
            <a:off x="12844138" y="3009300"/>
            <a:ext cx="10708800" cy="776100"/>
          </a:xfrm>
          <a:prstGeom prst="rect">
            <a:avLst/>
          </a:prstGeom>
          <a:noFill/>
          <a:ln>
            <a:noFill/>
          </a:ln>
        </p:spPr>
        <p:txBody>
          <a:bodyPr anchorCtr="0" anchor="ctr" bIns="182850" lIns="182850" spcFirstLastPara="1" rIns="182850" wrap="square" tIns="182850">
            <a:normAutofit/>
          </a:bodyPr>
          <a:lstStyle>
            <a:lvl1pPr indent="-228600" lvl="0" marL="457200" algn="ctr">
              <a:lnSpc>
                <a:spcPct val="115000"/>
              </a:lnSpc>
              <a:spcBef>
                <a:spcPts val="0"/>
              </a:spcBef>
              <a:spcAft>
                <a:spcPts val="0"/>
              </a:spcAft>
              <a:buSzPts val="3600"/>
              <a:buNone/>
              <a:defRPr b="1">
                <a:solidFill>
                  <a:schemeClr val="accent2"/>
                </a:solidFill>
              </a:defRPr>
            </a:lvl1pPr>
            <a:lvl2pPr indent="-228600" lvl="1" marL="914400" algn="l">
              <a:lnSpc>
                <a:spcPct val="115000"/>
              </a:lnSpc>
              <a:spcBef>
                <a:spcPts val="0"/>
              </a:spcBef>
              <a:spcAft>
                <a:spcPts val="0"/>
              </a:spcAft>
              <a:buSzPts val="2800"/>
              <a:buNone/>
              <a:defRPr/>
            </a:lvl2pPr>
            <a:lvl3pPr indent="-406400" lvl="2" marL="1371600" algn="l">
              <a:lnSpc>
                <a:spcPct val="115000"/>
              </a:lnSpc>
              <a:spcBef>
                <a:spcPts val="0"/>
              </a:spcBef>
              <a:spcAft>
                <a:spcPts val="0"/>
              </a:spcAft>
              <a:buSzPts val="2800"/>
              <a:buChar char="■"/>
              <a:defRPr/>
            </a:lvl3pPr>
            <a:lvl4pPr indent="-406400" lvl="3" marL="1828800" algn="l">
              <a:lnSpc>
                <a:spcPct val="115000"/>
              </a:lnSpc>
              <a:spcBef>
                <a:spcPts val="0"/>
              </a:spcBef>
              <a:spcAft>
                <a:spcPts val="0"/>
              </a:spcAft>
              <a:buSzPts val="2800"/>
              <a:buChar char="●"/>
              <a:defRPr/>
            </a:lvl4pPr>
            <a:lvl5pPr indent="-406400" lvl="4" marL="2286000" algn="l">
              <a:lnSpc>
                <a:spcPct val="115000"/>
              </a:lnSpc>
              <a:spcBef>
                <a:spcPts val="0"/>
              </a:spcBef>
              <a:spcAft>
                <a:spcPts val="0"/>
              </a:spcAft>
              <a:buSzPts val="2800"/>
              <a:buChar char="○"/>
              <a:defRPr/>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
        <p:nvSpPr>
          <p:cNvPr id="55" name="Google Shape;55;p9"/>
          <p:cNvSpPr txBox="1"/>
          <p:nvPr/>
        </p:nvSpPr>
        <p:spPr>
          <a:xfrm>
            <a:off x="831198" y="2709706"/>
            <a:ext cx="10480800" cy="546600"/>
          </a:xfrm>
          <a:prstGeom prst="rect">
            <a:avLst/>
          </a:prstGeom>
          <a:noFill/>
          <a:ln>
            <a:noFill/>
          </a:ln>
        </p:spPr>
        <p:txBody>
          <a:bodyPr anchorCtr="0" anchor="t" bIns="182850" lIns="182850" spcFirstLastPara="1" rIns="182850" wrap="square" tIns="182850">
            <a:noAutofit/>
          </a:bodyPr>
          <a:lstStyle/>
          <a:p>
            <a:pPr indent="-685800" lvl="0" marL="914400" marR="0" rtl="0" algn="l">
              <a:lnSpc>
                <a:spcPct val="100000"/>
              </a:lnSpc>
              <a:spcBef>
                <a:spcPts val="0"/>
              </a:spcBef>
              <a:spcAft>
                <a:spcPts val="0"/>
              </a:spcAft>
              <a:buClr>
                <a:schemeClr val="accent5"/>
              </a:buClr>
              <a:buSzPts val="2400"/>
              <a:buFont typeface="Century Gothic"/>
              <a:buNone/>
            </a:pPr>
            <a:r>
              <a:t/>
            </a:r>
            <a:endParaRPr b="1" i="0" sz="3600" u="none" cap="none" strike="noStrike">
              <a:solidFill>
                <a:schemeClr val="accent5"/>
              </a:solidFill>
              <a:latin typeface="Century Gothic"/>
              <a:ea typeface="Century Gothic"/>
              <a:cs typeface="Century Gothic"/>
              <a:sym typeface="Century Gothic"/>
            </a:endParaRPr>
          </a:p>
        </p:txBody>
      </p:sp>
      <p:sp>
        <p:nvSpPr>
          <p:cNvPr id="56" name="Google Shape;56;p9"/>
          <p:cNvSpPr txBox="1"/>
          <p:nvPr>
            <p:ph idx="4" type="body"/>
          </p:nvPr>
        </p:nvSpPr>
        <p:spPr>
          <a:xfrm>
            <a:off x="831206" y="3036510"/>
            <a:ext cx="10708800" cy="776100"/>
          </a:xfrm>
          <a:prstGeom prst="rect">
            <a:avLst/>
          </a:prstGeom>
          <a:noFill/>
          <a:ln>
            <a:noFill/>
          </a:ln>
        </p:spPr>
        <p:txBody>
          <a:bodyPr anchorCtr="0" anchor="ctr" bIns="182850" lIns="182850" spcFirstLastPara="1" rIns="182850" wrap="square" tIns="182850">
            <a:normAutofit/>
          </a:bodyPr>
          <a:lstStyle>
            <a:lvl1pPr indent="-228600" lvl="0" marL="457200" algn="ctr">
              <a:lnSpc>
                <a:spcPct val="115000"/>
              </a:lnSpc>
              <a:spcBef>
                <a:spcPts val="0"/>
              </a:spcBef>
              <a:spcAft>
                <a:spcPts val="0"/>
              </a:spcAft>
              <a:buSzPts val="3600"/>
              <a:buNone/>
              <a:defRPr b="1">
                <a:solidFill>
                  <a:schemeClr val="accent2"/>
                </a:solidFill>
              </a:defRPr>
            </a:lvl1pPr>
            <a:lvl2pPr indent="-228600" lvl="1" marL="914400" algn="l">
              <a:lnSpc>
                <a:spcPct val="115000"/>
              </a:lnSpc>
              <a:spcBef>
                <a:spcPts val="0"/>
              </a:spcBef>
              <a:spcAft>
                <a:spcPts val="0"/>
              </a:spcAft>
              <a:buSzPts val="2800"/>
              <a:buNone/>
              <a:defRPr/>
            </a:lvl2pPr>
            <a:lvl3pPr indent="-406400" lvl="2" marL="1371600" algn="l">
              <a:lnSpc>
                <a:spcPct val="115000"/>
              </a:lnSpc>
              <a:spcBef>
                <a:spcPts val="0"/>
              </a:spcBef>
              <a:spcAft>
                <a:spcPts val="0"/>
              </a:spcAft>
              <a:buSzPts val="2800"/>
              <a:buChar char="■"/>
              <a:defRPr/>
            </a:lvl3pPr>
            <a:lvl4pPr indent="-406400" lvl="3" marL="1828800" algn="l">
              <a:lnSpc>
                <a:spcPct val="115000"/>
              </a:lnSpc>
              <a:spcBef>
                <a:spcPts val="0"/>
              </a:spcBef>
              <a:spcAft>
                <a:spcPts val="0"/>
              </a:spcAft>
              <a:buSzPts val="2800"/>
              <a:buChar char="●"/>
              <a:defRPr/>
            </a:lvl4pPr>
            <a:lvl5pPr indent="-406400" lvl="4" marL="2286000" algn="l">
              <a:lnSpc>
                <a:spcPct val="115000"/>
              </a:lnSpc>
              <a:spcBef>
                <a:spcPts val="0"/>
              </a:spcBef>
              <a:spcAft>
                <a:spcPts val="0"/>
              </a:spcAft>
              <a:buSzPts val="2800"/>
              <a:buChar char="○"/>
              <a:defRPr/>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of day">
  <p:cSld name="End of day">
    <p:bg>
      <p:bgPr>
        <a:solidFill>
          <a:schemeClr val="dk1"/>
        </a:solidFill>
      </p:bgPr>
    </p:bg>
    <p:spTree>
      <p:nvGrpSpPr>
        <p:cNvPr id="57" name="Shape 57"/>
        <p:cNvGrpSpPr/>
        <p:nvPr/>
      </p:nvGrpSpPr>
      <p:grpSpPr>
        <a:xfrm>
          <a:off x="0" y="0"/>
          <a:ext cx="0" cy="0"/>
          <a:chOff x="0" y="0"/>
          <a:chExt cx="0" cy="0"/>
        </a:xfrm>
      </p:grpSpPr>
      <p:sp>
        <p:nvSpPr>
          <p:cNvPr id="58" name="Google Shape;58;p10"/>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id="59" name="Google Shape;59;p10"/>
          <p:cNvPicPr preferRelativeResize="0"/>
          <p:nvPr/>
        </p:nvPicPr>
        <p:blipFill rotWithShape="1">
          <a:blip r:embed="rId2">
            <a:alphaModFix/>
          </a:blip>
          <a:srcRect b="0" l="0" r="0" t="0"/>
          <a:stretch/>
        </p:blipFill>
        <p:spPr>
          <a:xfrm>
            <a:off x="1117946" y="6446540"/>
            <a:ext cx="285800" cy="788400"/>
          </a:xfrm>
          <a:prstGeom prst="rect">
            <a:avLst/>
          </a:prstGeom>
          <a:noFill/>
          <a:ln>
            <a:noFill/>
          </a:ln>
        </p:spPr>
      </p:pic>
      <p:sp>
        <p:nvSpPr>
          <p:cNvPr id="60" name="Google Shape;60;p10"/>
          <p:cNvSpPr/>
          <p:nvPr/>
        </p:nvSpPr>
        <p:spPr>
          <a:xfrm>
            <a:off x="16649334" y="-1554800"/>
            <a:ext cx="19506300" cy="19506300"/>
          </a:xfrm>
          <a:prstGeom prst="ellipse">
            <a:avLst/>
          </a:prstGeom>
          <a:noFill/>
          <a:ln cap="flat" cmpd="sng" w="9525">
            <a:solidFill>
              <a:srgbClr val="845BA3"/>
            </a:solidFill>
            <a:prstDash val="solid"/>
            <a:round/>
            <a:headEnd len="sm" w="sm" type="none"/>
            <a:tailEnd len="sm" w="sm" type="none"/>
          </a:ln>
        </p:spPr>
        <p:txBody>
          <a:bodyPr anchorCtr="0" anchor="ctr" bIns="219400" lIns="219400" spcFirstLastPara="1" rIns="219400" wrap="square" tIns="219400">
            <a:noAutofit/>
          </a:bodyPr>
          <a:lstStyle/>
          <a:p>
            <a:pPr indent="0" lvl="0" marL="0" marR="0" rtl="0" algn="l">
              <a:lnSpc>
                <a:spcPct val="100000"/>
              </a:lnSpc>
              <a:spcBef>
                <a:spcPts val="0"/>
              </a:spcBef>
              <a:spcAft>
                <a:spcPts val="0"/>
              </a:spcAft>
              <a:buClr>
                <a:schemeClr val="dk1"/>
              </a:buClr>
              <a:buSzPts val="4300"/>
              <a:buFont typeface="Century Gothic"/>
              <a:buNone/>
            </a:pPr>
            <a:r>
              <a:t/>
            </a:r>
            <a:endParaRPr b="0" i="0" sz="4300" u="none" cap="none" strike="noStrike">
              <a:solidFill>
                <a:schemeClr val="dk1"/>
              </a:solidFill>
              <a:latin typeface="Century Gothic"/>
              <a:ea typeface="Century Gothic"/>
              <a:cs typeface="Century Gothic"/>
              <a:sym typeface="Century Gothic"/>
            </a:endParaRPr>
          </a:p>
        </p:txBody>
      </p:sp>
      <p:sp>
        <p:nvSpPr>
          <p:cNvPr id="61" name="Google Shape;61;p10"/>
          <p:cNvSpPr txBox="1"/>
          <p:nvPr>
            <p:ph type="title"/>
          </p:nvPr>
        </p:nvSpPr>
        <p:spPr>
          <a:xfrm>
            <a:off x="1819152" y="5855656"/>
            <a:ext cx="17075100" cy="1550100"/>
          </a:xfrm>
          <a:prstGeom prst="rect">
            <a:avLst/>
          </a:prstGeom>
          <a:noFill/>
          <a:ln>
            <a:noFill/>
          </a:ln>
        </p:spPr>
        <p:txBody>
          <a:bodyPr anchorCtr="0" anchor="t" bIns="182850" lIns="182850" spcFirstLastPara="1" rIns="182850" wrap="square" tIns="182850">
            <a:noAutofit/>
          </a:bodyPr>
          <a:lstStyle>
            <a:lvl1pPr lvl="0" algn="l">
              <a:lnSpc>
                <a:spcPct val="100000"/>
              </a:lnSpc>
              <a:spcBef>
                <a:spcPts val="0"/>
              </a:spcBef>
              <a:spcAft>
                <a:spcPts val="0"/>
              </a:spcAft>
              <a:buClr>
                <a:schemeClr val="lt1"/>
              </a:buClr>
              <a:buSzPts val="5600"/>
              <a:buNone/>
              <a:defRPr sz="9600">
                <a:solidFill>
                  <a:schemeClr val="lt1"/>
                </a:solidFill>
              </a:defRPr>
            </a:lvl1pPr>
            <a:lvl2pPr lvl="1" algn="l">
              <a:lnSpc>
                <a:spcPct val="100000"/>
              </a:lnSpc>
              <a:spcBef>
                <a:spcPts val="0"/>
              </a:spcBef>
              <a:spcAft>
                <a:spcPts val="0"/>
              </a:spcAft>
              <a:buClr>
                <a:schemeClr val="lt1"/>
              </a:buClr>
              <a:buSzPts val="5600"/>
              <a:buNone/>
              <a:defRPr>
                <a:solidFill>
                  <a:schemeClr val="lt1"/>
                </a:solidFill>
              </a:defRPr>
            </a:lvl2pPr>
            <a:lvl3pPr lvl="2" algn="l">
              <a:lnSpc>
                <a:spcPct val="100000"/>
              </a:lnSpc>
              <a:spcBef>
                <a:spcPts val="0"/>
              </a:spcBef>
              <a:spcAft>
                <a:spcPts val="0"/>
              </a:spcAft>
              <a:buClr>
                <a:schemeClr val="lt1"/>
              </a:buClr>
              <a:buSzPts val="5600"/>
              <a:buNone/>
              <a:defRPr>
                <a:solidFill>
                  <a:schemeClr val="lt1"/>
                </a:solidFill>
              </a:defRPr>
            </a:lvl3pPr>
            <a:lvl4pPr lvl="3" algn="l">
              <a:lnSpc>
                <a:spcPct val="100000"/>
              </a:lnSpc>
              <a:spcBef>
                <a:spcPts val="0"/>
              </a:spcBef>
              <a:spcAft>
                <a:spcPts val="0"/>
              </a:spcAft>
              <a:buClr>
                <a:schemeClr val="lt1"/>
              </a:buClr>
              <a:buSzPts val="5600"/>
              <a:buNone/>
              <a:defRPr>
                <a:solidFill>
                  <a:schemeClr val="lt1"/>
                </a:solidFill>
              </a:defRPr>
            </a:lvl4pPr>
            <a:lvl5pPr lvl="4" algn="l">
              <a:lnSpc>
                <a:spcPct val="100000"/>
              </a:lnSpc>
              <a:spcBef>
                <a:spcPts val="0"/>
              </a:spcBef>
              <a:spcAft>
                <a:spcPts val="0"/>
              </a:spcAft>
              <a:buClr>
                <a:schemeClr val="lt1"/>
              </a:buClr>
              <a:buSzPts val="5600"/>
              <a:buNone/>
              <a:defRPr>
                <a:solidFill>
                  <a:schemeClr val="lt1"/>
                </a:solidFill>
              </a:defRPr>
            </a:lvl5pPr>
            <a:lvl6pPr lvl="5" algn="l">
              <a:lnSpc>
                <a:spcPct val="100000"/>
              </a:lnSpc>
              <a:spcBef>
                <a:spcPts val="0"/>
              </a:spcBef>
              <a:spcAft>
                <a:spcPts val="0"/>
              </a:spcAft>
              <a:buClr>
                <a:schemeClr val="lt1"/>
              </a:buClr>
              <a:buSzPts val="5600"/>
              <a:buNone/>
              <a:defRPr>
                <a:solidFill>
                  <a:schemeClr val="lt1"/>
                </a:solidFill>
              </a:defRPr>
            </a:lvl6pPr>
            <a:lvl7pPr lvl="6" algn="l">
              <a:lnSpc>
                <a:spcPct val="100000"/>
              </a:lnSpc>
              <a:spcBef>
                <a:spcPts val="0"/>
              </a:spcBef>
              <a:spcAft>
                <a:spcPts val="0"/>
              </a:spcAft>
              <a:buClr>
                <a:schemeClr val="lt1"/>
              </a:buClr>
              <a:buSzPts val="5600"/>
              <a:buNone/>
              <a:defRPr>
                <a:solidFill>
                  <a:schemeClr val="lt1"/>
                </a:solidFill>
              </a:defRPr>
            </a:lvl7pPr>
            <a:lvl8pPr lvl="7" algn="l">
              <a:lnSpc>
                <a:spcPct val="100000"/>
              </a:lnSpc>
              <a:spcBef>
                <a:spcPts val="0"/>
              </a:spcBef>
              <a:spcAft>
                <a:spcPts val="0"/>
              </a:spcAft>
              <a:buClr>
                <a:schemeClr val="lt1"/>
              </a:buClr>
              <a:buSzPts val="5600"/>
              <a:buNone/>
              <a:defRPr>
                <a:solidFill>
                  <a:schemeClr val="lt1"/>
                </a:solidFill>
              </a:defRPr>
            </a:lvl8pPr>
            <a:lvl9pPr lvl="8" algn="l">
              <a:lnSpc>
                <a:spcPct val="100000"/>
              </a:lnSpc>
              <a:spcBef>
                <a:spcPts val="0"/>
              </a:spcBef>
              <a:spcAft>
                <a:spcPts val="0"/>
              </a:spcAft>
              <a:buClr>
                <a:schemeClr val="lt1"/>
              </a:buClr>
              <a:buSzPts val="5600"/>
              <a:buNone/>
              <a:defRPr>
                <a:solidFill>
                  <a:schemeClr val="lt1"/>
                </a:solidFill>
              </a:defRPr>
            </a:lvl9pPr>
          </a:lstStyle>
          <a:p/>
        </p:txBody>
      </p:sp>
      <p:sp>
        <p:nvSpPr>
          <p:cNvPr id="62" name="Google Shape;62;p10"/>
          <p:cNvSpPr txBox="1"/>
          <p:nvPr>
            <p:ph idx="1" type="subTitle"/>
          </p:nvPr>
        </p:nvSpPr>
        <p:spPr>
          <a:xfrm>
            <a:off x="1819152" y="7887640"/>
            <a:ext cx="8774400" cy="1311000"/>
          </a:xfrm>
          <a:prstGeom prst="rect">
            <a:avLst/>
          </a:prstGeom>
          <a:noFill/>
          <a:ln>
            <a:noFill/>
          </a:ln>
        </p:spPr>
        <p:txBody>
          <a:bodyPr anchorCtr="0" anchor="t" bIns="182850" lIns="182850" spcFirstLastPara="1" rIns="182850" wrap="square" tIns="182850">
            <a:noAutofit/>
          </a:bodyPr>
          <a:lstStyle>
            <a:lvl1pPr lvl="0" algn="l">
              <a:lnSpc>
                <a:spcPct val="115000"/>
              </a:lnSpc>
              <a:spcBef>
                <a:spcPts val="0"/>
              </a:spcBef>
              <a:spcAft>
                <a:spcPts val="0"/>
              </a:spcAft>
              <a:buClr>
                <a:srgbClr val="FFFFFF"/>
              </a:buClr>
              <a:buSzPts val="2800"/>
              <a:buNone/>
              <a:defRPr b="1" sz="5600">
                <a:solidFill>
                  <a:srgbClr val="FFFFFF"/>
                </a:solidFill>
              </a:defRPr>
            </a:lvl1pPr>
            <a:lvl2pPr lvl="1" algn="l">
              <a:lnSpc>
                <a:spcPct val="115000"/>
              </a:lnSpc>
              <a:spcBef>
                <a:spcPts val="0"/>
              </a:spcBef>
              <a:spcAft>
                <a:spcPts val="0"/>
              </a:spcAft>
              <a:buSzPts val="2800"/>
              <a:buNone/>
              <a:defRPr/>
            </a:lvl2pPr>
            <a:lvl3pPr lvl="2" algn="l">
              <a:lnSpc>
                <a:spcPct val="115000"/>
              </a:lnSpc>
              <a:spcBef>
                <a:spcPts val="0"/>
              </a:spcBef>
              <a:spcAft>
                <a:spcPts val="0"/>
              </a:spcAft>
              <a:buSzPts val="2800"/>
              <a:buNone/>
              <a:defRPr/>
            </a:lvl3pPr>
            <a:lvl4pPr lvl="3" algn="l">
              <a:lnSpc>
                <a:spcPct val="115000"/>
              </a:lnSpc>
              <a:spcBef>
                <a:spcPts val="0"/>
              </a:spcBef>
              <a:spcAft>
                <a:spcPts val="0"/>
              </a:spcAft>
              <a:buSzPts val="2800"/>
              <a:buNone/>
              <a:defRPr/>
            </a:lvl4pPr>
            <a:lvl5pPr lvl="4" algn="l">
              <a:lnSpc>
                <a:spcPct val="115000"/>
              </a:lnSpc>
              <a:spcBef>
                <a:spcPts val="0"/>
              </a:spcBef>
              <a:spcAft>
                <a:spcPts val="0"/>
              </a:spcAft>
              <a:buSzPts val="2800"/>
              <a:buNone/>
              <a:defRPr/>
            </a:lvl5pPr>
            <a:lvl6pPr lvl="5" algn="l">
              <a:lnSpc>
                <a:spcPct val="115000"/>
              </a:lnSpc>
              <a:spcBef>
                <a:spcPts val="0"/>
              </a:spcBef>
              <a:spcAft>
                <a:spcPts val="0"/>
              </a:spcAft>
              <a:buSzPts val="2800"/>
              <a:buNone/>
              <a:defRPr/>
            </a:lvl6pPr>
            <a:lvl7pPr lvl="6" algn="l">
              <a:lnSpc>
                <a:spcPct val="115000"/>
              </a:lnSpc>
              <a:spcBef>
                <a:spcPts val="0"/>
              </a:spcBef>
              <a:spcAft>
                <a:spcPts val="0"/>
              </a:spcAft>
              <a:buSzPts val="2800"/>
              <a:buNone/>
              <a:defRPr/>
            </a:lvl7pPr>
            <a:lvl8pPr lvl="7" algn="l">
              <a:lnSpc>
                <a:spcPct val="115000"/>
              </a:lnSpc>
              <a:spcBef>
                <a:spcPts val="0"/>
              </a:spcBef>
              <a:spcAft>
                <a:spcPts val="0"/>
              </a:spcAft>
              <a:buSzPts val="2800"/>
              <a:buNone/>
              <a:defRPr/>
            </a:lvl8pPr>
            <a:lvl9pPr lvl="8" algn="l">
              <a:lnSpc>
                <a:spcPct val="115000"/>
              </a:lnSpc>
              <a:spcBef>
                <a:spcPts val="0"/>
              </a:spcBef>
              <a:spcAft>
                <a:spcPts val="0"/>
              </a:spcAft>
              <a:buSzPts val="2800"/>
              <a:buNone/>
              <a:defRPr/>
            </a:lvl9pPr>
          </a:lstStyle>
          <a:p/>
        </p:txBody>
      </p:sp>
      <p:pic>
        <p:nvPicPr>
          <p:cNvPr id="63" name="Google Shape;63;p10"/>
          <p:cNvPicPr preferRelativeResize="0"/>
          <p:nvPr/>
        </p:nvPicPr>
        <p:blipFill rotWithShape="1">
          <a:blip r:embed="rId3">
            <a:alphaModFix/>
          </a:blip>
          <a:srcRect b="0" l="0" r="0" t="0"/>
          <a:stretch/>
        </p:blipFill>
        <p:spPr>
          <a:xfrm>
            <a:off x="14027250" y="2091800"/>
            <a:ext cx="12143839" cy="1104804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0.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37" Type="http://schemas.openxmlformats.org/officeDocument/2006/relationships/slideLayout" Target="../slideLayouts/slideLayout36.xml"/><Relationship Id="rId14" Type="http://schemas.openxmlformats.org/officeDocument/2006/relationships/slideLayout" Target="../slideLayouts/slideLayout13.xml"/><Relationship Id="rId36" Type="http://schemas.openxmlformats.org/officeDocument/2006/relationships/slideLayout" Target="../slideLayouts/slideLayout35.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38" Type="http://schemas.openxmlformats.org/officeDocument/2006/relationships/theme" Target="../theme/theme1.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1200" y="1490452"/>
            <a:ext cx="22721700" cy="1527000"/>
          </a:xfrm>
          <a:prstGeom prst="rect">
            <a:avLst/>
          </a:prstGeom>
          <a:noFill/>
          <a:ln>
            <a:noFill/>
          </a:ln>
        </p:spPr>
        <p:txBody>
          <a:bodyPr anchorCtr="0" anchor="t" bIns="182850" lIns="182850" spcFirstLastPara="1" rIns="182850" wrap="square" tIns="182850">
            <a:normAutofit/>
          </a:bodyPr>
          <a:lstStyle>
            <a:lvl1pPr lvl="0" marR="0" rtl="0" algn="l">
              <a:lnSpc>
                <a:spcPct val="100000"/>
              </a:lnSpc>
              <a:spcBef>
                <a:spcPts val="0"/>
              </a:spcBef>
              <a:spcAft>
                <a:spcPts val="0"/>
              </a:spcAft>
              <a:buClr>
                <a:schemeClr val="dk1"/>
              </a:buClr>
              <a:buSzPts val="5600"/>
              <a:buFont typeface="Century Gothic"/>
              <a:buNone/>
              <a:defRPr b="1" i="0" sz="56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5600"/>
              <a:buFont typeface="Century Gothic"/>
              <a:buNone/>
              <a:defRPr b="0" i="0" sz="56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chemeClr val="dk1"/>
              </a:buClr>
              <a:buSzPts val="5600"/>
              <a:buFont typeface="Century Gothic"/>
              <a:buNone/>
              <a:defRPr b="0" i="0" sz="56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chemeClr val="dk1"/>
              </a:buClr>
              <a:buSzPts val="5600"/>
              <a:buFont typeface="Century Gothic"/>
              <a:buNone/>
              <a:defRPr b="0" i="0" sz="56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chemeClr val="dk1"/>
              </a:buClr>
              <a:buSzPts val="5600"/>
              <a:buFont typeface="Century Gothic"/>
              <a:buNone/>
              <a:defRPr b="0" i="0" sz="56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chemeClr val="dk1"/>
              </a:buClr>
              <a:buSzPts val="5600"/>
              <a:buFont typeface="Century Gothic"/>
              <a:buNone/>
              <a:defRPr b="0" i="0" sz="56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chemeClr val="dk1"/>
              </a:buClr>
              <a:buSzPts val="5600"/>
              <a:buFont typeface="Century Gothic"/>
              <a:buNone/>
              <a:defRPr b="0" i="0" sz="56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chemeClr val="dk1"/>
              </a:buClr>
              <a:buSzPts val="5600"/>
              <a:buFont typeface="Century Gothic"/>
              <a:buNone/>
              <a:defRPr b="0" i="0" sz="56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chemeClr val="dk1"/>
              </a:buClr>
              <a:buSzPts val="5600"/>
              <a:buFont typeface="Century Gothic"/>
              <a:buNone/>
              <a:defRPr b="0" i="0" sz="5600" u="none" cap="none" strike="noStrike">
                <a:solidFill>
                  <a:schemeClr val="dk1"/>
                </a:solidFill>
                <a:latin typeface="Century Gothic"/>
                <a:ea typeface="Century Gothic"/>
                <a:cs typeface="Century Gothic"/>
                <a:sym typeface="Century Gothic"/>
              </a:defRPr>
            </a:lvl9pPr>
          </a:lstStyle>
          <a:p/>
        </p:txBody>
      </p:sp>
      <p:sp>
        <p:nvSpPr>
          <p:cNvPr id="11" name="Google Shape;11;p1"/>
          <p:cNvSpPr txBox="1"/>
          <p:nvPr>
            <p:ph idx="1" type="body"/>
          </p:nvPr>
        </p:nvSpPr>
        <p:spPr>
          <a:xfrm>
            <a:off x="831200" y="3073268"/>
            <a:ext cx="22721700" cy="9110100"/>
          </a:xfrm>
          <a:prstGeom prst="rect">
            <a:avLst/>
          </a:prstGeom>
          <a:noFill/>
          <a:ln>
            <a:noFill/>
          </a:ln>
        </p:spPr>
        <p:txBody>
          <a:bodyPr anchorCtr="0" anchor="t" bIns="182850" lIns="182850" spcFirstLastPara="1" rIns="182850" wrap="square" tIns="182850">
            <a:normAutofit/>
          </a:bodyPr>
          <a:lstStyle>
            <a:lvl1pPr indent="-457200" lvl="0" marL="457200" marR="0" rtl="0" algn="l">
              <a:lnSpc>
                <a:spcPct val="115000"/>
              </a:lnSpc>
              <a:spcBef>
                <a:spcPts val="0"/>
              </a:spcBef>
              <a:spcAft>
                <a:spcPts val="0"/>
              </a:spcAft>
              <a:buClr>
                <a:schemeClr val="dk2"/>
              </a:buClr>
              <a:buSzPts val="3600"/>
              <a:buFont typeface="Century Gothic"/>
              <a:buChar char="●"/>
              <a:defRPr b="0" i="0" sz="3600" u="none" cap="none" strike="noStrike">
                <a:solidFill>
                  <a:schemeClr val="dk2"/>
                </a:solidFill>
                <a:latin typeface="Century Gothic"/>
                <a:ea typeface="Century Gothic"/>
                <a:cs typeface="Century Gothic"/>
                <a:sym typeface="Century Gothic"/>
              </a:defRPr>
            </a:lvl1pPr>
            <a:lvl2pPr indent="-406400" lvl="1" marL="914400" marR="0" rtl="0" algn="l">
              <a:lnSpc>
                <a:spcPct val="115000"/>
              </a:lnSpc>
              <a:spcBef>
                <a:spcPts val="0"/>
              </a:spcBef>
              <a:spcAft>
                <a:spcPts val="0"/>
              </a:spcAft>
              <a:buClr>
                <a:schemeClr val="dk2"/>
              </a:buClr>
              <a:buSzPts val="2800"/>
              <a:buFont typeface="Century Gothic"/>
              <a:buChar char="○"/>
              <a:defRPr b="0" i="0" sz="4000" u="none" cap="none" strike="noStrike">
                <a:solidFill>
                  <a:schemeClr val="dk2"/>
                </a:solidFill>
                <a:latin typeface="Century Gothic"/>
                <a:ea typeface="Century Gothic"/>
                <a:cs typeface="Century Gothic"/>
                <a:sym typeface="Century Gothic"/>
              </a:defRPr>
            </a:lvl2pPr>
            <a:lvl3pPr indent="-406400" lvl="2" marL="1371600" marR="0" rtl="0" algn="l">
              <a:lnSpc>
                <a:spcPct val="115000"/>
              </a:lnSpc>
              <a:spcBef>
                <a:spcPts val="0"/>
              </a:spcBef>
              <a:spcAft>
                <a:spcPts val="0"/>
              </a:spcAft>
              <a:buClr>
                <a:schemeClr val="dk2"/>
              </a:buClr>
              <a:buSzPts val="2800"/>
              <a:buFont typeface="Century Gothic"/>
              <a:buChar char="■"/>
              <a:defRPr b="0" i="0" sz="4000" u="none" cap="none" strike="noStrike">
                <a:solidFill>
                  <a:schemeClr val="dk2"/>
                </a:solidFill>
                <a:latin typeface="Century Gothic"/>
                <a:ea typeface="Century Gothic"/>
                <a:cs typeface="Century Gothic"/>
                <a:sym typeface="Century Gothic"/>
              </a:defRPr>
            </a:lvl3pPr>
            <a:lvl4pPr indent="-406400" lvl="3" marL="1828800" marR="0" rtl="0" algn="l">
              <a:lnSpc>
                <a:spcPct val="115000"/>
              </a:lnSpc>
              <a:spcBef>
                <a:spcPts val="0"/>
              </a:spcBef>
              <a:spcAft>
                <a:spcPts val="0"/>
              </a:spcAft>
              <a:buClr>
                <a:schemeClr val="dk2"/>
              </a:buClr>
              <a:buSzPts val="2800"/>
              <a:buFont typeface="Century Gothic"/>
              <a:buChar char="●"/>
              <a:defRPr b="0" i="0" sz="4000" u="none" cap="none" strike="noStrike">
                <a:solidFill>
                  <a:schemeClr val="dk2"/>
                </a:solidFill>
                <a:latin typeface="Century Gothic"/>
                <a:ea typeface="Century Gothic"/>
                <a:cs typeface="Century Gothic"/>
                <a:sym typeface="Century Gothic"/>
              </a:defRPr>
            </a:lvl4pPr>
            <a:lvl5pPr indent="-406400" lvl="4" marL="2286000" marR="0" rtl="0" algn="l">
              <a:lnSpc>
                <a:spcPct val="115000"/>
              </a:lnSpc>
              <a:spcBef>
                <a:spcPts val="0"/>
              </a:spcBef>
              <a:spcAft>
                <a:spcPts val="0"/>
              </a:spcAft>
              <a:buClr>
                <a:schemeClr val="dk2"/>
              </a:buClr>
              <a:buSzPts val="2800"/>
              <a:buFont typeface="Century Gothic"/>
              <a:buChar char="○"/>
              <a:defRPr b="0" i="0" sz="4000" u="none" cap="none" strike="noStrike">
                <a:solidFill>
                  <a:schemeClr val="dk2"/>
                </a:solidFill>
                <a:latin typeface="Century Gothic"/>
                <a:ea typeface="Century Gothic"/>
                <a:cs typeface="Century Gothic"/>
                <a:sym typeface="Century Gothic"/>
              </a:defRPr>
            </a:lvl5pPr>
            <a:lvl6pPr indent="-406400" lvl="5" marL="2743200" marR="0" rtl="0" algn="l">
              <a:lnSpc>
                <a:spcPct val="115000"/>
              </a:lnSpc>
              <a:spcBef>
                <a:spcPts val="0"/>
              </a:spcBef>
              <a:spcAft>
                <a:spcPts val="0"/>
              </a:spcAft>
              <a:buClr>
                <a:schemeClr val="dk2"/>
              </a:buClr>
              <a:buSzPts val="2800"/>
              <a:buFont typeface="Century Gothic"/>
              <a:buChar char="■"/>
              <a:defRPr b="0" i="0" sz="3400" u="none" cap="none" strike="noStrike">
                <a:solidFill>
                  <a:schemeClr val="dk2"/>
                </a:solidFill>
                <a:latin typeface="Century Gothic"/>
                <a:ea typeface="Century Gothic"/>
                <a:cs typeface="Century Gothic"/>
                <a:sym typeface="Century Gothic"/>
              </a:defRPr>
            </a:lvl6pPr>
            <a:lvl7pPr indent="-406400" lvl="6" marL="3200400" marR="0" rtl="0" algn="l">
              <a:lnSpc>
                <a:spcPct val="115000"/>
              </a:lnSpc>
              <a:spcBef>
                <a:spcPts val="0"/>
              </a:spcBef>
              <a:spcAft>
                <a:spcPts val="0"/>
              </a:spcAft>
              <a:buClr>
                <a:schemeClr val="dk2"/>
              </a:buClr>
              <a:buSzPts val="2800"/>
              <a:buFont typeface="Century Gothic"/>
              <a:buChar char="●"/>
              <a:defRPr b="0" i="0" sz="3400" u="none" cap="none" strike="noStrike">
                <a:solidFill>
                  <a:schemeClr val="dk2"/>
                </a:solidFill>
                <a:latin typeface="Century Gothic"/>
                <a:ea typeface="Century Gothic"/>
                <a:cs typeface="Century Gothic"/>
                <a:sym typeface="Century Gothic"/>
              </a:defRPr>
            </a:lvl7pPr>
            <a:lvl8pPr indent="-406400" lvl="7" marL="3657600" marR="0" rtl="0" algn="l">
              <a:lnSpc>
                <a:spcPct val="115000"/>
              </a:lnSpc>
              <a:spcBef>
                <a:spcPts val="0"/>
              </a:spcBef>
              <a:spcAft>
                <a:spcPts val="0"/>
              </a:spcAft>
              <a:buClr>
                <a:schemeClr val="dk2"/>
              </a:buClr>
              <a:buSzPts val="2800"/>
              <a:buFont typeface="Century Gothic"/>
              <a:buChar char="○"/>
              <a:defRPr b="0" i="0" sz="3400" u="none" cap="none" strike="noStrike">
                <a:solidFill>
                  <a:schemeClr val="dk2"/>
                </a:solidFill>
                <a:latin typeface="Century Gothic"/>
                <a:ea typeface="Century Gothic"/>
                <a:cs typeface="Century Gothic"/>
                <a:sym typeface="Century Gothic"/>
              </a:defRPr>
            </a:lvl8pPr>
            <a:lvl9pPr indent="-406400" lvl="8" marL="4114800" marR="0" rtl="0" algn="l">
              <a:lnSpc>
                <a:spcPct val="115000"/>
              </a:lnSpc>
              <a:spcBef>
                <a:spcPts val="0"/>
              </a:spcBef>
              <a:spcAft>
                <a:spcPts val="0"/>
              </a:spcAft>
              <a:buClr>
                <a:schemeClr val="dk2"/>
              </a:buClr>
              <a:buSzPts val="2800"/>
              <a:buFont typeface="Century Gothic"/>
              <a:buChar char="■"/>
              <a:defRPr b="0" i="0" sz="3400" u="none" cap="none" strike="noStrike">
                <a:solidFill>
                  <a:schemeClr val="dk2"/>
                </a:solidFill>
                <a:latin typeface="Century Gothic"/>
                <a:ea typeface="Century Gothic"/>
                <a:cs typeface="Century Gothic"/>
                <a:sym typeface="Century Gothic"/>
              </a:defRPr>
            </a:lvl9pPr>
          </a:lstStyle>
          <a:p/>
        </p:txBody>
      </p:sp>
      <p:pic>
        <p:nvPicPr>
          <p:cNvPr id="12" name="Google Shape;12;p1"/>
          <p:cNvPicPr preferRelativeResize="0"/>
          <p:nvPr/>
        </p:nvPicPr>
        <p:blipFill rotWithShape="1">
          <a:blip r:embed="rId1">
            <a:alphaModFix/>
          </a:blip>
          <a:srcRect b="0" l="0" r="0" t="0"/>
          <a:stretch/>
        </p:blipFill>
        <p:spPr>
          <a:xfrm>
            <a:off x="22713595" y="490134"/>
            <a:ext cx="1222440" cy="944643"/>
          </a:xfrm>
          <a:prstGeom prst="rect">
            <a:avLst/>
          </a:prstGeom>
          <a:noFill/>
          <a:ln>
            <a:noFill/>
          </a:ln>
        </p:spPr>
      </p:pic>
      <p:sp>
        <p:nvSpPr>
          <p:cNvPr id="13" name="Google Shape;13;p1"/>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lvl1pPr indent="0" lvl="0" marL="0" marR="0" rtl="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chemeClr val="accent1"/>
              </a:buClr>
              <a:buSzPts val="2400"/>
              <a:buFont typeface="Century Gothic"/>
              <a:buNone/>
              <a:defRPr b="0" i="0" sz="24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4" name="Google Shape;14;p1"/>
          <p:cNvSpPr txBox="1"/>
          <p:nvPr/>
        </p:nvSpPr>
        <p:spPr>
          <a:xfrm>
            <a:off x="19334266" y="12603962"/>
            <a:ext cx="4063200" cy="781800"/>
          </a:xfrm>
          <a:prstGeom prst="rect">
            <a:avLst/>
          </a:prstGeom>
          <a:noFill/>
          <a:ln>
            <a:noFill/>
          </a:ln>
        </p:spPr>
        <p:txBody>
          <a:bodyPr anchorCtr="0" anchor="t" bIns="219400" lIns="219400" spcFirstLastPara="1" rIns="219400" wrap="square" tIns="219400">
            <a:spAutoFit/>
          </a:bodyPr>
          <a:lstStyle/>
          <a:p>
            <a:pPr indent="0" lvl="0" marL="0" marR="0" rtl="0" algn="r">
              <a:lnSpc>
                <a:spcPct val="100000"/>
              </a:lnSpc>
              <a:spcBef>
                <a:spcPts val="0"/>
              </a:spcBef>
              <a:spcAft>
                <a:spcPts val="0"/>
              </a:spcAft>
              <a:buClr>
                <a:srgbClr val="000000"/>
              </a:buClr>
              <a:buSzPts val="2200"/>
              <a:buFont typeface="Arial"/>
              <a:buNone/>
            </a:pPr>
            <a:r>
              <a:rPr b="1" i="0" lang="en-US" sz="2200" u="none" cap="none" strike="noStrike">
                <a:solidFill>
                  <a:srgbClr val="422B72"/>
                </a:solidFill>
                <a:latin typeface="Century Gothic"/>
                <a:ea typeface="Century Gothic"/>
                <a:cs typeface="Century Gothic"/>
                <a:sym typeface="Century Gothic"/>
              </a:rPr>
              <a:t>DATA SOCIETY © 202</a:t>
            </a:r>
            <a:r>
              <a:rPr b="1" lang="en-US" sz="2200">
                <a:solidFill>
                  <a:srgbClr val="422B72"/>
                </a:solidFill>
                <a:latin typeface="Century Gothic"/>
                <a:ea typeface="Century Gothic"/>
                <a:cs typeface="Century Gothic"/>
                <a:sym typeface="Century Gothic"/>
              </a:rPr>
              <a:t>3</a:t>
            </a:r>
            <a:endParaRPr b="0" i="0" sz="2800" u="none" cap="none" strike="noStrike">
              <a:solidFill>
                <a:srgbClr val="000000"/>
              </a:solidFill>
              <a:latin typeface="Arial"/>
              <a:ea typeface="Arial"/>
              <a:cs typeface="Arial"/>
              <a:sym typeface="Arial"/>
            </a:endParaRPr>
          </a:p>
        </p:txBody>
      </p:sp>
      <p:sp>
        <p:nvSpPr>
          <p:cNvPr id="15" name="Google Shape;15;p1"/>
          <p:cNvSpPr txBox="1"/>
          <p:nvPr/>
        </p:nvSpPr>
        <p:spPr>
          <a:xfrm>
            <a:off x="831200" y="12568370"/>
            <a:ext cx="5011500" cy="781800"/>
          </a:xfrm>
          <a:prstGeom prst="rect">
            <a:avLst/>
          </a:prstGeom>
          <a:noFill/>
          <a:ln>
            <a:noFill/>
          </a:ln>
        </p:spPr>
        <p:txBody>
          <a:bodyPr anchorCtr="0" anchor="t" bIns="219400" lIns="219400" spcFirstLastPara="1" rIns="219400" wrap="square" tIns="219400">
            <a:sp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422B72"/>
                </a:solidFill>
                <a:latin typeface="Century Gothic"/>
                <a:ea typeface="Century Gothic"/>
                <a:cs typeface="Century Gothic"/>
                <a:sym typeface="Century Gothic"/>
              </a:rPr>
              <a:t>Introduction to Tableau - Part </a:t>
            </a:r>
            <a:r>
              <a:rPr b="1" lang="en-US" sz="2200">
                <a:solidFill>
                  <a:srgbClr val="422B72"/>
                </a:solidFill>
                <a:latin typeface="Century Gothic"/>
                <a:ea typeface="Century Gothic"/>
                <a:cs typeface="Century Gothic"/>
                <a:sym typeface="Century Gothic"/>
              </a:rPr>
              <a:t>2</a:t>
            </a:r>
            <a:endParaRPr b="0" i="0" sz="28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28">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42.png"/><Relationship Id="rId4" Type="http://schemas.openxmlformats.org/officeDocument/2006/relationships/image" Target="../media/image51.png"/><Relationship Id="rId5" Type="http://schemas.openxmlformats.org/officeDocument/2006/relationships/image" Target="../media/image5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2.pn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2.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5.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25.png"/><Relationship Id="rId6"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5.png"/><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8"/>
          <p:cNvSpPr txBox="1"/>
          <p:nvPr>
            <p:ph type="ctrTitle"/>
          </p:nvPr>
        </p:nvSpPr>
        <p:spPr>
          <a:xfrm>
            <a:off x="1144200" y="7701000"/>
            <a:ext cx="11673000" cy="45084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0"/>
              </a:spcAft>
              <a:buSzPts val="4000"/>
              <a:buNone/>
            </a:pPr>
            <a:r>
              <a:rPr lang="en-US"/>
              <a:t>Introduction to Tableau</a:t>
            </a:r>
            <a:endParaRPr/>
          </a:p>
          <a:p>
            <a:pPr indent="0" lvl="0" marL="0" rtl="0" algn="l">
              <a:spcBef>
                <a:spcPts val="0"/>
              </a:spcBef>
              <a:spcAft>
                <a:spcPts val="0"/>
              </a:spcAft>
              <a:buSzPts val="4000"/>
              <a:buNone/>
            </a:pPr>
            <a:r>
              <a:rPr b="0" lang="en-US" sz="4800"/>
              <a:t>Part 2</a:t>
            </a:r>
            <a:endParaRPr/>
          </a:p>
        </p:txBody>
      </p:sp>
    </p:spTree>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7"/>
          <p:cNvSpPr txBox="1"/>
          <p:nvPr>
            <p:ph idx="12" type="sldNum"/>
          </p:nvPr>
        </p:nvSpPr>
        <p:spPr>
          <a:xfrm>
            <a:off x="22593216" y="12596946"/>
            <a:ext cx="1463100" cy="7755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Clr>
                <a:schemeClr val="accent1"/>
              </a:buClr>
              <a:buSzPts val="2400"/>
              <a:buFont typeface="Century Gothic"/>
              <a:buNone/>
            </a:pPr>
            <a:fld id="{00000000-1234-1234-1234-123412341234}" type="slidenum">
              <a:rPr lang="en-US"/>
              <a:t>‹#›</a:t>
            </a:fld>
            <a:endParaRPr/>
          </a:p>
        </p:txBody>
      </p:sp>
      <p:sp>
        <p:nvSpPr>
          <p:cNvPr id="359" name="Google Shape;359;p47"/>
          <p:cNvSpPr txBox="1"/>
          <p:nvPr>
            <p:ph idx="1" type="body"/>
          </p:nvPr>
        </p:nvSpPr>
        <p:spPr>
          <a:xfrm>
            <a:off x="831200" y="3073268"/>
            <a:ext cx="10666500" cy="9110100"/>
          </a:xfrm>
          <a:prstGeom prst="rect">
            <a:avLst/>
          </a:prstGeom>
        </p:spPr>
        <p:txBody>
          <a:bodyPr anchorCtr="0" anchor="t" bIns="182850" lIns="182850" spcFirstLastPara="1" rIns="182850" wrap="square" tIns="182850">
            <a:normAutofit/>
          </a:bodyPr>
          <a:lstStyle/>
          <a:p>
            <a:pPr indent="-495300" lvl="0" marL="457200" rtl="0" algn="l">
              <a:spcBef>
                <a:spcPts val="0"/>
              </a:spcBef>
              <a:spcAft>
                <a:spcPts val="0"/>
              </a:spcAft>
              <a:buSzPts val="4200"/>
              <a:buChar char="●"/>
            </a:pPr>
            <a:r>
              <a:rPr lang="en-US" sz="4200"/>
              <a:t>Use the</a:t>
            </a:r>
            <a:r>
              <a:rPr lang="en-US" sz="4200"/>
              <a:t> </a:t>
            </a:r>
            <a:r>
              <a:rPr b="1" lang="en-US" sz="4200"/>
              <a:t>column shelf</a:t>
            </a:r>
            <a:r>
              <a:rPr lang="en-US" sz="4200"/>
              <a:t> to create the columns in a table.</a:t>
            </a:r>
            <a:endParaRPr sz="4200"/>
          </a:p>
          <a:p>
            <a:pPr indent="0" lvl="0" marL="457200" rtl="0" algn="l">
              <a:spcBef>
                <a:spcPts val="0"/>
              </a:spcBef>
              <a:spcAft>
                <a:spcPts val="0"/>
              </a:spcAft>
              <a:buNone/>
            </a:pPr>
            <a:r>
              <a:t/>
            </a:r>
            <a:endParaRPr sz="4200"/>
          </a:p>
          <a:p>
            <a:pPr indent="-495300" lvl="0" marL="457200" rtl="0" algn="l">
              <a:spcBef>
                <a:spcPts val="0"/>
              </a:spcBef>
              <a:spcAft>
                <a:spcPts val="0"/>
              </a:spcAft>
              <a:buSzPts val="4200"/>
              <a:buChar char="●"/>
            </a:pPr>
            <a:r>
              <a:rPr lang="en-US" sz="4200"/>
              <a:t>Use the </a:t>
            </a:r>
            <a:r>
              <a:rPr b="1" lang="en-US" sz="4200"/>
              <a:t>row shelf </a:t>
            </a:r>
            <a:r>
              <a:rPr lang="en-US" sz="4200"/>
              <a:t>to create rows in a table.</a:t>
            </a:r>
            <a:endParaRPr sz="4200"/>
          </a:p>
          <a:p>
            <a:pPr indent="0" lvl="0" marL="0" rtl="0" algn="l">
              <a:spcBef>
                <a:spcPts val="0"/>
              </a:spcBef>
              <a:spcAft>
                <a:spcPts val="0"/>
              </a:spcAft>
              <a:buNone/>
            </a:pPr>
            <a:r>
              <a:t/>
            </a:r>
            <a:endParaRPr sz="4200"/>
          </a:p>
          <a:p>
            <a:pPr indent="-495300" lvl="0" marL="457200" rtl="0" algn="l">
              <a:spcBef>
                <a:spcPts val="0"/>
              </a:spcBef>
              <a:spcAft>
                <a:spcPts val="0"/>
              </a:spcAft>
              <a:buSzPts val="4200"/>
              <a:buChar char="●"/>
            </a:pPr>
            <a:r>
              <a:rPr lang="en-US" sz="4200"/>
              <a:t>Any number of fields can be placed on these shelves. </a:t>
            </a:r>
            <a:endParaRPr sz="4200"/>
          </a:p>
          <a:p>
            <a:pPr indent="0" lvl="0" marL="0" rtl="0" algn="l">
              <a:spcBef>
                <a:spcPts val="0"/>
              </a:spcBef>
              <a:spcAft>
                <a:spcPts val="0"/>
              </a:spcAft>
              <a:buNone/>
            </a:pPr>
            <a:r>
              <a:t/>
            </a:r>
            <a:endParaRPr/>
          </a:p>
          <a:p>
            <a:pPr indent="0" lvl="0" marL="0" rtl="0" algn="l">
              <a:spcBef>
                <a:spcPts val="0"/>
              </a:spcBef>
              <a:spcAft>
                <a:spcPts val="0"/>
              </a:spcAft>
              <a:buNone/>
            </a:pPr>
            <a:br>
              <a:rPr lang="en-US"/>
            </a:br>
            <a:br>
              <a:rPr lang="en-US"/>
            </a:br>
            <a:endParaRPr/>
          </a:p>
        </p:txBody>
      </p:sp>
      <p:sp>
        <p:nvSpPr>
          <p:cNvPr id="360" name="Google Shape;360;p47"/>
          <p:cNvSpPr txBox="1"/>
          <p:nvPr>
            <p:ph type="title"/>
          </p:nvPr>
        </p:nvSpPr>
        <p:spPr>
          <a:xfrm>
            <a:off x="831198" y="1068660"/>
            <a:ext cx="22721700" cy="1527000"/>
          </a:xfrm>
          <a:prstGeom prst="rect">
            <a:avLst/>
          </a:prstGeom>
        </p:spPr>
        <p:txBody>
          <a:bodyPr anchorCtr="0" anchor="t" bIns="182850" lIns="182850" spcFirstLastPara="1" rIns="182850" wrap="square" tIns="182850">
            <a:normAutofit/>
          </a:bodyPr>
          <a:lstStyle/>
          <a:p>
            <a:pPr indent="0" lvl="0" marL="0" rtl="0" algn="l">
              <a:spcBef>
                <a:spcPts val="0"/>
              </a:spcBef>
              <a:spcAft>
                <a:spcPts val="0"/>
              </a:spcAft>
              <a:buNone/>
            </a:pPr>
            <a:r>
              <a:rPr lang="en-US"/>
              <a:t>Column and row shelves</a:t>
            </a:r>
            <a:endParaRPr/>
          </a:p>
        </p:txBody>
      </p:sp>
      <p:pic>
        <p:nvPicPr>
          <p:cNvPr id="361" name="Google Shape;361;p47"/>
          <p:cNvPicPr preferRelativeResize="0"/>
          <p:nvPr/>
        </p:nvPicPr>
        <p:blipFill rotWithShape="1">
          <a:blip r:embed="rId3">
            <a:alphaModFix/>
          </a:blip>
          <a:srcRect b="0" l="0" r="49310" t="0"/>
          <a:stretch/>
        </p:blipFill>
        <p:spPr>
          <a:xfrm>
            <a:off x="11688575" y="3436000"/>
            <a:ext cx="11864327" cy="1527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8"/>
          <p:cNvSpPr txBox="1"/>
          <p:nvPr>
            <p:ph idx="1" type="body"/>
          </p:nvPr>
        </p:nvSpPr>
        <p:spPr>
          <a:xfrm>
            <a:off x="831200" y="3073275"/>
            <a:ext cx="11146200" cy="9110100"/>
          </a:xfrm>
          <a:prstGeom prst="rect">
            <a:avLst/>
          </a:prstGeom>
          <a:noFill/>
          <a:ln>
            <a:noFill/>
          </a:ln>
        </p:spPr>
        <p:txBody>
          <a:bodyPr anchorCtr="0" anchor="t" bIns="45700" lIns="91425" spcFirstLastPara="1" rIns="91425" wrap="square" tIns="45700">
            <a:normAutofit/>
          </a:bodyPr>
          <a:lstStyle/>
          <a:p>
            <a:pPr indent="-411163" lvl="0" marL="461963" rtl="0" algn="l">
              <a:lnSpc>
                <a:spcPct val="115000"/>
              </a:lnSpc>
              <a:spcBef>
                <a:spcPts val="0"/>
              </a:spcBef>
              <a:spcAft>
                <a:spcPts val="0"/>
              </a:spcAft>
              <a:buSzPts val="4000"/>
              <a:buChar char="•"/>
            </a:pPr>
            <a:r>
              <a:rPr lang="en-US"/>
              <a:t>The “</a:t>
            </a:r>
            <a:r>
              <a:rPr b="1" lang="en-US"/>
              <a:t>Show Me”</a:t>
            </a:r>
            <a:r>
              <a:rPr lang="en-US"/>
              <a:t> palette makes it easy to choose the visualization that you want.</a:t>
            </a:r>
            <a:endParaRPr/>
          </a:p>
          <a:p>
            <a:pPr indent="-157159" lvl="0" marL="461963" rtl="0" algn="l">
              <a:lnSpc>
                <a:spcPct val="115000"/>
              </a:lnSpc>
              <a:spcBef>
                <a:spcPts val="960"/>
              </a:spcBef>
              <a:spcAft>
                <a:spcPts val="0"/>
              </a:spcAft>
              <a:buSzPts val="4800"/>
              <a:buNone/>
            </a:pPr>
            <a:r>
              <a:t/>
            </a:r>
            <a:endParaRPr/>
          </a:p>
          <a:p>
            <a:pPr indent="-411162" lvl="0" marL="461962" rtl="0" algn="l">
              <a:lnSpc>
                <a:spcPct val="115000"/>
              </a:lnSpc>
              <a:spcBef>
                <a:spcPts val="960"/>
              </a:spcBef>
              <a:spcAft>
                <a:spcPts val="0"/>
              </a:spcAft>
              <a:buSzPts val="4000"/>
              <a:buChar char="•"/>
            </a:pPr>
            <a:r>
              <a:rPr lang="en-US"/>
              <a:t>Tableau automatically adjusts dimensions and measures to better fit your data to the map.</a:t>
            </a:r>
            <a:endParaRPr/>
          </a:p>
          <a:p>
            <a:pPr indent="0" lvl="0" marL="0" rtl="0" algn="l">
              <a:lnSpc>
                <a:spcPct val="115000"/>
              </a:lnSpc>
              <a:spcBef>
                <a:spcPts val="960"/>
              </a:spcBef>
              <a:spcAft>
                <a:spcPts val="0"/>
              </a:spcAft>
              <a:buSzPts val="3600"/>
              <a:buNone/>
            </a:pPr>
            <a:r>
              <a:t/>
            </a:r>
            <a:endParaRPr/>
          </a:p>
          <a:p>
            <a:pPr indent="-406400" lvl="0" marL="457200" rtl="0" algn="l">
              <a:lnSpc>
                <a:spcPct val="115000"/>
              </a:lnSpc>
              <a:spcBef>
                <a:spcPts val="960"/>
              </a:spcBef>
              <a:spcAft>
                <a:spcPts val="0"/>
              </a:spcAft>
              <a:buSzPts val="4000"/>
              <a:buChar char="•"/>
            </a:pPr>
            <a:r>
              <a:rPr lang="en-US"/>
              <a:t>It also suggests which visualizations might best suit the data you are working with.</a:t>
            </a:r>
            <a:endParaRPr/>
          </a:p>
        </p:txBody>
      </p:sp>
      <p:sp>
        <p:nvSpPr>
          <p:cNvPr id="368" name="Google Shape;368;p48"/>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a:buNone/>
            </a:pPr>
            <a:r>
              <a:rPr lang="en-US"/>
              <a:t>“Show Me” palette</a:t>
            </a:r>
            <a:endParaRPr/>
          </a:p>
        </p:txBody>
      </p:sp>
      <p:pic>
        <p:nvPicPr>
          <p:cNvPr id="369" name="Google Shape;369;p48"/>
          <p:cNvPicPr preferRelativeResize="0"/>
          <p:nvPr/>
        </p:nvPicPr>
        <p:blipFill rotWithShape="1">
          <a:blip r:embed="rId3">
            <a:alphaModFix/>
          </a:blip>
          <a:srcRect b="0" l="0" r="0" t="0"/>
          <a:stretch/>
        </p:blipFill>
        <p:spPr>
          <a:xfrm>
            <a:off x="15221278" y="826878"/>
            <a:ext cx="4329325" cy="12245776"/>
          </a:xfrm>
          <a:prstGeom prst="rect">
            <a:avLst/>
          </a:prstGeom>
          <a:noFill/>
          <a:ln>
            <a:noFill/>
          </a:ln>
        </p:spPr>
      </p:pic>
      <p:sp>
        <p:nvSpPr>
          <p:cNvPr id="370" name="Google Shape;370;p48"/>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id="376" name="Google Shape;376;p49"/>
          <p:cNvPicPr preferRelativeResize="0"/>
          <p:nvPr/>
        </p:nvPicPr>
        <p:blipFill rotWithShape="1">
          <a:blip r:embed="rId3">
            <a:alphaModFix/>
          </a:blip>
          <a:srcRect b="0" l="0" r="0" t="0"/>
          <a:stretch/>
        </p:blipFill>
        <p:spPr>
          <a:xfrm>
            <a:off x="13763950" y="2855712"/>
            <a:ext cx="3038800" cy="8790276"/>
          </a:xfrm>
          <a:prstGeom prst="rect">
            <a:avLst/>
          </a:prstGeom>
          <a:noFill/>
          <a:ln>
            <a:noFill/>
          </a:ln>
        </p:spPr>
      </p:pic>
      <p:sp>
        <p:nvSpPr>
          <p:cNvPr id="377" name="Google Shape;377;p49"/>
          <p:cNvSpPr txBox="1"/>
          <p:nvPr>
            <p:ph idx="1" type="body"/>
          </p:nvPr>
        </p:nvSpPr>
        <p:spPr>
          <a:xfrm>
            <a:off x="831200" y="3073268"/>
            <a:ext cx="10666500" cy="9110100"/>
          </a:xfrm>
          <a:prstGeom prst="rect">
            <a:avLst/>
          </a:prstGeom>
          <a:noFill/>
          <a:ln>
            <a:noFill/>
          </a:ln>
        </p:spPr>
        <p:txBody>
          <a:bodyPr anchorCtr="0" anchor="t" bIns="45700" lIns="91425" spcFirstLastPara="1" rIns="91425" wrap="square" tIns="45700">
            <a:noAutofit/>
          </a:bodyPr>
          <a:lstStyle/>
          <a:p>
            <a:pPr indent="-411162" lvl="0" marL="461962" rtl="0" algn="l">
              <a:lnSpc>
                <a:spcPct val="115000"/>
              </a:lnSpc>
              <a:spcBef>
                <a:spcPts val="960"/>
              </a:spcBef>
              <a:spcAft>
                <a:spcPts val="0"/>
              </a:spcAft>
              <a:buSzPts val="4000"/>
              <a:buChar char="•"/>
            </a:pPr>
            <a:r>
              <a:rPr lang="en-US"/>
              <a:t>Grayed-out visualizations cannot be generated from the given data.</a:t>
            </a:r>
            <a:endParaRPr/>
          </a:p>
          <a:p>
            <a:pPr indent="0" lvl="0" marL="457200" rtl="0" algn="l">
              <a:lnSpc>
                <a:spcPct val="115000"/>
              </a:lnSpc>
              <a:spcBef>
                <a:spcPts val="960"/>
              </a:spcBef>
              <a:spcAft>
                <a:spcPts val="0"/>
              </a:spcAft>
              <a:buSzPts val="3600"/>
              <a:buNone/>
            </a:pPr>
            <a:r>
              <a:t/>
            </a:r>
            <a:endParaRPr/>
          </a:p>
          <a:p>
            <a:pPr indent="-411162" lvl="0" marL="461962" rtl="0" algn="l">
              <a:lnSpc>
                <a:spcPct val="115000"/>
              </a:lnSpc>
              <a:spcBef>
                <a:spcPts val="960"/>
              </a:spcBef>
              <a:spcAft>
                <a:spcPts val="0"/>
              </a:spcAft>
              <a:buSzPts val="4000"/>
              <a:buChar char="•"/>
            </a:pPr>
            <a:r>
              <a:rPr lang="en-US"/>
              <a:t>When selecting a grayed-out visualization type, pay attention to the suggestions on the bottom.</a:t>
            </a:r>
            <a:endParaRPr/>
          </a:p>
          <a:p>
            <a:pPr indent="0" lvl="0" marL="0" rtl="0" algn="l">
              <a:lnSpc>
                <a:spcPct val="115000"/>
              </a:lnSpc>
              <a:spcBef>
                <a:spcPts val="960"/>
              </a:spcBef>
              <a:spcAft>
                <a:spcPts val="0"/>
              </a:spcAft>
              <a:buSzPts val="4800"/>
              <a:buNone/>
            </a:pPr>
            <a:r>
              <a:t/>
            </a:r>
            <a:endParaRPr/>
          </a:p>
        </p:txBody>
      </p:sp>
      <p:sp>
        <p:nvSpPr>
          <p:cNvPr id="378" name="Google Shape;378;p49"/>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a:buNone/>
            </a:pPr>
            <a:r>
              <a:rPr lang="en-US"/>
              <a:t>Grayed-out “Show Me” options</a:t>
            </a:r>
            <a:endParaRPr/>
          </a:p>
        </p:txBody>
      </p:sp>
      <p:cxnSp>
        <p:nvCxnSpPr>
          <p:cNvPr id="379" name="Google Shape;379;p49"/>
          <p:cNvCxnSpPr/>
          <p:nvPr/>
        </p:nvCxnSpPr>
        <p:spPr>
          <a:xfrm flipH="1">
            <a:off x="14842300" y="3779825"/>
            <a:ext cx="3310500" cy="1970700"/>
          </a:xfrm>
          <a:prstGeom prst="straightConnector1">
            <a:avLst/>
          </a:prstGeom>
          <a:noFill/>
          <a:ln cap="flat" cmpd="sng" w="152400">
            <a:solidFill>
              <a:schemeClr val="accent5"/>
            </a:solidFill>
            <a:prstDash val="solid"/>
            <a:round/>
            <a:headEnd len="sm" w="sm" type="none"/>
            <a:tailEnd len="med" w="med" type="stealth"/>
          </a:ln>
        </p:spPr>
      </p:cxnSp>
      <p:pic>
        <p:nvPicPr>
          <p:cNvPr id="380" name="Google Shape;380;p49"/>
          <p:cNvPicPr preferRelativeResize="0"/>
          <p:nvPr/>
        </p:nvPicPr>
        <p:blipFill rotWithShape="1">
          <a:blip r:embed="rId3">
            <a:alphaModFix/>
          </a:blip>
          <a:srcRect b="0" l="0" r="0" t="71963"/>
          <a:stretch/>
        </p:blipFill>
        <p:spPr>
          <a:xfrm>
            <a:off x="18502125" y="2743300"/>
            <a:ext cx="4835400" cy="3921524"/>
          </a:xfrm>
          <a:prstGeom prst="rect">
            <a:avLst/>
          </a:prstGeom>
          <a:noFill/>
          <a:ln>
            <a:noFill/>
          </a:ln>
        </p:spPr>
      </p:pic>
      <p:sp>
        <p:nvSpPr>
          <p:cNvPr id="381" name="Google Shape;381;p49"/>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0"/>
          <p:cNvSpPr txBox="1"/>
          <p:nvPr>
            <p:ph type="title"/>
          </p:nvPr>
        </p:nvSpPr>
        <p:spPr>
          <a:xfrm>
            <a:off x="831200"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9600"/>
              <a:buNone/>
            </a:pPr>
            <a:r>
              <a:rPr lang="en-US"/>
              <a:t>Module completion checklist</a:t>
            </a:r>
            <a:endParaRPr/>
          </a:p>
        </p:txBody>
      </p:sp>
      <p:graphicFrame>
        <p:nvGraphicFramePr>
          <p:cNvPr id="388" name="Google Shape;388;p50"/>
          <p:cNvGraphicFramePr/>
          <p:nvPr/>
        </p:nvGraphicFramePr>
        <p:xfrm>
          <a:off x="3996250" y="3403600"/>
          <a:ext cx="3000000" cy="3000000"/>
        </p:xfrm>
        <a:graphic>
          <a:graphicData uri="http://schemas.openxmlformats.org/drawingml/2006/table">
            <a:tbl>
              <a:tblPr>
                <a:noFill/>
                <a:tableStyleId>{5D740E96-77BE-4D6A-9811-8E1EE8EF77ED}</a:tableStyleId>
              </a:tblPr>
              <a:tblGrid>
                <a:gridCol w="11225350"/>
                <a:gridCol w="4585100"/>
              </a:tblGrid>
              <a:tr h="476250">
                <a:tc>
                  <a:txBody>
                    <a:bodyPr/>
                    <a:lstStyle/>
                    <a:p>
                      <a:pPr indent="0" lvl="0" marL="0" marR="0" rtl="0" algn="ctr">
                        <a:lnSpc>
                          <a:spcPct val="115000"/>
                        </a:lnSpc>
                        <a:spcBef>
                          <a:spcPts val="0"/>
                        </a:spcBef>
                        <a:spcAft>
                          <a:spcPts val="0"/>
                        </a:spcAft>
                        <a:buClr>
                          <a:srgbClr val="000000"/>
                        </a:buClr>
                        <a:buSzPts val="3000"/>
                        <a:buFont typeface="Arial"/>
                        <a:buNone/>
                      </a:pPr>
                      <a:r>
                        <a:rPr b="1" lang="en-US" sz="3600" u="none" cap="none" strike="noStrike">
                          <a:solidFill>
                            <a:srgbClr val="FFFFFF"/>
                          </a:solidFill>
                          <a:latin typeface="Century Gothic"/>
                          <a:ea typeface="Century Gothic"/>
                          <a:cs typeface="Century Gothic"/>
                          <a:sym typeface="Century Gothic"/>
                        </a:rPr>
                        <a:t>Objective</a:t>
                      </a:r>
                      <a:endParaRPr b="1" sz="3600" u="none" cap="none" strike="noStrike">
                        <a:solidFill>
                          <a:srgbClr val="FFFFFF"/>
                        </a:solidFill>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marR="0" rtl="0" algn="ctr">
                        <a:lnSpc>
                          <a:spcPct val="115000"/>
                        </a:lnSpc>
                        <a:spcBef>
                          <a:spcPts val="0"/>
                        </a:spcBef>
                        <a:spcAft>
                          <a:spcPts val="0"/>
                        </a:spcAft>
                        <a:buClr>
                          <a:srgbClr val="000000"/>
                        </a:buClr>
                        <a:buSzPts val="3000"/>
                        <a:buFont typeface="Arial"/>
                        <a:buNone/>
                      </a:pPr>
                      <a:r>
                        <a:rPr b="1" lang="en-US" sz="3600" u="none" cap="none" strike="noStrike">
                          <a:solidFill>
                            <a:srgbClr val="FFFFFF"/>
                          </a:solidFill>
                          <a:latin typeface="Century Gothic"/>
                          <a:ea typeface="Century Gothic"/>
                          <a:cs typeface="Century Gothic"/>
                          <a:sym typeface="Century Gothic"/>
                        </a:rPr>
                        <a:t>Complete</a:t>
                      </a:r>
                      <a:endParaRPr b="1" sz="3600" u="none" cap="none" strike="noStrike">
                        <a:solidFill>
                          <a:srgbClr val="FFFFFF"/>
                        </a:solidFill>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r>
              <a:tr h="485775">
                <a:tc>
                  <a:txBody>
                    <a:bodyPr/>
                    <a:lstStyle/>
                    <a:p>
                      <a:pPr indent="0" lvl="0" marL="0" marR="0" rtl="0" algn="l">
                        <a:lnSpc>
                          <a:spcPct val="115000"/>
                        </a:lnSpc>
                        <a:spcBef>
                          <a:spcPts val="0"/>
                        </a:spcBef>
                        <a:spcAft>
                          <a:spcPts val="0"/>
                        </a:spcAft>
                        <a:buClr>
                          <a:srgbClr val="000000"/>
                        </a:buClr>
                        <a:buSzPts val="3000"/>
                        <a:buFont typeface="Arial"/>
                        <a:buNone/>
                      </a:pPr>
                      <a:r>
                        <a:rPr lang="en-US" sz="3600" u="none" cap="none" strike="noStrike">
                          <a:solidFill>
                            <a:schemeClr val="dk1"/>
                          </a:solidFill>
                          <a:latin typeface="Century Gothic"/>
                          <a:ea typeface="Century Gothic"/>
                          <a:cs typeface="Century Gothic"/>
                          <a:sym typeface="Century Gothic"/>
                        </a:rPr>
                        <a:t>Explore the Tableau platform layout</a:t>
                      </a:r>
                      <a:endParaRPr sz="3600" u="none" cap="none" strike="noStrike">
                        <a:solidFill>
                          <a:schemeClr val="dk1"/>
                        </a:solidFill>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r h="381000">
                <a:tc>
                  <a:txBody>
                    <a:bodyPr/>
                    <a:lstStyle/>
                    <a:p>
                      <a:pPr indent="0" lvl="0" marL="0" marR="0" rtl="0" algn="l">
                        <a:lnSpc>
                          <a:spcPct val="115000"/>
                        </a:lnSpc>
                        <a:spcBef>
                          <a:spcPts val="0"/>
                        </a:spcBef>
                        <a:spcAft>
                          <a:spcPts val="0"/>
                        </a:spcAft>
                        <a:buClr>
                          <a:srgbClr val="000000"/>
                        </a:buClr>
                        <a:buSzPts val="3000"/>
                        <a:buFont typeface="Arial"/>
                        <a:buNone/>
                      </a:pPr>
                      <a:r>
                        <a:rPr lang="en-US" sz="3600" u="none" cap="none" strike="noStrike">
                          <a:solidFill>
                            <a:schemeClr val="dk1"/>
                          </a:solidFill>
                          <a:latin typeface="Century Gothic"/>
                          <a:ea typeface="Century Gothic"/>
                          <a:cs typeface="Century Gothic"/>
                          <a:sym typeface="Century Gothic"/>
                        </a:rPr>
                        <a:t>Create basic visuals using the World Data</a:t>
                      </a:r>
                      <a:endParaRPr sz="3600" u="none" cap="none" strike="noStrike">
                        <a:solidFill>
                          <a:schemeClr val="dk1"/>
                        </a:solidFill>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389" name="Google Shape;389;p50"/>
          <p:cNvPicPr preferRelativeResize="0"/>
          <p:nvPr/>
        </p:nvPicPr>
        <p:blipFill rotWithShape="1">
          <a:blip r:embed="rId3">
            <a:alphaModFix/>
          </a:blip>
          <a:srcRect b="0" l="0" r="0" t="0"/>
          <a:stretch/>
        </p:blipFill>
        <p:spPr>
          <a:xfrm>
            <a:off x="17143175" y="4233446"/>
            <a:ext cx="517525" cy="534775"/>
          </a:xfrm>
          <a:prstGeom prst="rect">
            <a:avLst/>
          </a:prstGeom>
          <a:noFill/>
          <a:ln>
            <a:noFill/>
          </a:ln>
        </p:spPr>
      </p:pic>
      <p:sp>
        <p:nvSpPr>
          <p:cNvPr id="390" name="Google Shape;390;p50"/>
          <p:cNvSpPr txBox="1"/>
          <p:nvPr>
            <p:ph idx="12" type="sldNum"/>
          </p:nvPr>
        </p:nvSpPr>
        <p:spPr>
          <a:xfrm>
            <a:off x="22593222" y="12435244"/>
            <a:ext cx="1463100" cy="1049700"/>
          </a:xfrm>
          <a:prstGeom prst="rect">
            <a:avLst/>
          </a:prstGeom>
          <a:noFill/>
          <a:ln>
            <a:noFill/>
          </a:ln>
        </p:spPr>
        <p:txBody>
          <a:bodyPr anchorCtr="0" anchor="ctr" bIns="182850" lIns="182850" spcFirstLastPara="1" rIns="182850" wrap="square" tIns="182850">
            <a:norm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1"/>
          <p:cNvSpPr txBox="1"/>
          <p:nvPr>
            <p:ph idx="1" type="body"/>
          </p:nvPr>
        </p:nvSpPr>
        <p:spPr>
          <a:xfrm>
            <a:off x="831198" y="3073268"/>
            <a:ext cx="22721700" cy="9110100"/>
          </a:xfrm>
          <a:prstGeom prst="rect">
            <a:avLst/>
          </a:prstGeom>
          <a:noFill/>
          <a:ln>
            <a:noFill/>
          </a:ln>
        </p:spPr>
        <p:txBody>
          <a:bodyPr anchorCtr="0" anchor="t" bIns="91400" lIns="182850" spcFirstLastPara="1" rIns="182850" wrap="square" tIns="91400">
            <a:noAutofit/>
          </a:bodyPr>
          <a:lstStyle/>
          <a:p>
            <a:pPr indent="-457200" lvl="0" marL="457200" rtl="0" algn="l">
              <a:lnSpc>
                <a:spcPct val="115000"/>
              </a:lnSpc>
              <a:spcBef>
                <a:spcPts val="700"/>
              </a:spcBef>
              <a:spcAft>
                <a:spcPts val="0"/>
              </a:spcAft>
              <a:buSzPts val="4800"/>
              <a:buChar char="•"/>
            </a:pPr>
            <a:r>
              <a:rPr lang="en-US"/>
              <a:t>We will now start creating visualizations in Tableau.</a:t>
            </a:r>
            <a:endParaRPr/>
          </a:p>
          <a:p>
            <a:pPr indent="-457200" lvl="0" marL="457200" rtl="0" algn="l">
              <a:lnSpc>
                <a:spcPct val="115000"/>
              </a:lnSpc>
              <a:spcBef>
                <a:spcPts val="0"/>
              </a:spcBef>
              <a:spcAft>
                <a:spcPts val="0"/>
              </a:spcAft>
              <a:buSzPts val="4800"/>
              <a:buChar char="•"/>
            </a:pPr>
            <a:r>
              <a:rPr lang="en-US"/>
              <a:t>We will see a lot of different insights from the data as we learn more about Tableau.</a:t>
            </a:r>
            <a:endParaRPr/>
          </a:p>
          <a:p>
            <a:pPr indent="-457200" lvl="0" marL="457200" rtl="0" algn="l">
              <a:lnSpc>
                <a:spcPct val="115000"/>
              </a:lnSpc>
              <a:spcBef>
                <a:spcPts val="0"/>
              </a:spcBef>
              <a:spcAft>
                <a:spcPts val="0"/>
              </a:spcAft>
              <a:buSzPts val="4800"/>
              <a:buChar char="•"/>
            </a:pPr>
            <a:r>
              <a:rPr b="1" lang="en-US"/>
              <a:t>Make sure to save all your classwork (including exercises) on your local drive!</a:t>
            </a:r>
            <a:endParaRPr b="1"/>
          </a:p>
          <a:p>
            <a:pPr indent="-457200" lvl="0" marL="457200" rtl="0" algn="l">
              <a:lnSpc>
                <a:spcPct val="115000"/>
              </a:lnSpc>
              <a:spcBef>
                <a:spcPts val="0"/>
              </a:spcBef>
              <a:spcAft>
                <a:spcPts val="0"/>
              </a:spcAft>
              <a:buSzPts val="4800"/>
              <a:buChar char="•"/>
            </a:pPr>
            <a:r>
              <a:rPr lang="en-US"/>
              <a:t>Over the coming classes, we will put these visualizations together into a story.</a:t>
            </a:r>
            <a:endParaRPr/>
          </a:p>
        </p:txBody>
      </p:sp>
      <p:sp>
        <p:nvSpPr>
          <p:cNvPr id="397" name="Google Shape;397;p51"/>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9600"/>
              <a:buNone/>
            </a:pPr>
            <a:r>
              <a:rPr lang="en-US"/>
              <a:t>Save your work!</a:t>
            </a:r>
            <a:endParaRPr/>
          </a:p>
        </p:txBody>
      </p:sp>
      <p:sp>
        <p:nvSpPr>
          <p:cNvPr id="398" name="Google Shape;398;p51"/>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2"/>
          <p:cNvSpPr txBox="1"/>
          <p:nvPr>
            <p:ph idx="1" type="body"/>
          </p:nvPr>
        </p:nvSpPr>
        <p:spPr>
          <a:xfrm>
            <a:off x="831198" y="3073268"/>
            <a:ext cx="22721700" cy="9110100"/>
          </a:xfrm>
          <a:prstGeom prst="rect">
            <a:avLst/>
          </a:prstGeom>
          <a:noFill/>
          <a:ln>
            <a:noFill/>
          </a:ln>
        </p:spPr>
        <p:txBody>
          <a:bodyPr anchorCtr="0" anchor="t" bIns="182850" lIns="182850" spcFirstLastPara="1" rIns="182850" wrap="square" tIns="182850">
            <a:normAutofit/>
          </a:bodyPr>
          <a:lstStyle/>
          <a:p>
            <a:pPr indent="-423862" lvl="0" marL="461962" rtl="0" algn="l">
              <a:lnSpc>
                <a:spcPct val="100000"/>
              </a:lnSpc>
              <a:spcBef>
                <a:spcPts val="0"/>
              </a:spcBef>
              <a:spcAft>
                <a:spcPts val="0"/>
              </a:spcAft>
              <a:buClr>
                <a:schemeClr val="dk2"/>
              </a:buClr>
              <a:buSzPts val="4200"/>
              <a:buFont typeface="Arial"/>
              <a:buChar char="•"/>
            </a:pPr>
            <a:r>
              <a:rPr lang="en-US" sz="4200"/>
              <a:t>Let’s plot </a:t>
            </a:r>
            <a:r>
              <a:rPr b="1" lang="en-US" sz="4200"/>
              <a:t>average population by country</a:t>
            </a:r>
            <a:r>
              <a:rPr lang="en-US" sz="4200"/>
              <a:t> and categorize the bar chart by </a:t>
            </a:r>
            <a:r>
              <a:rPr b="1" lang="en-US" sz="4200"/>
              <a:t>region.</a:t>
            </a:r>
            <a:r>
              <a:rPr lang="en-US" sz="4200"/>
              <a:t> </a:t>
            </a:r>
            <a:endParaRPr sz="4200"/>
          </a:p>
        </p:txBody>
      </p:sp>
      <p:sp>
        <p:nvSpPr>
          <p:cNvPr id="405" name="Google Shape;405;p52"/>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a:buNone/>
            </a:pPr>
            <a:r>
              <a:rPr lang="en-US"/>
              <a:t>Data visualization: bar charts</a:t>
            </a:r>
            <a:endParaRPr/>
          </a:p>
        </p:txBody>
      </p:sp>
      <p:sp>
        <p:nvSpPr>
          <p:cNvPr id="406" name="Google Shape;406;p52"/>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pic>
        <p:nvPicPr>
          <p:cNvPr id="407" name="Google Shape;407;p52"/>
          <p:cNvPicPr preferRelativeResize="0"/>
          <p:nvPr/>
        </p:nvPicPr>
        <p:blipFill>
          <a:blip r:embed="rId3">
            <a:alphaModFix/>
          </a:blip>
          <a:stretch>
            <a:fillRect/>
          </a:stretch>
        </p:blipFill>
        <p:spPr>
          <a:xfrm>
            <a:off x="3731850" y="4122625"/>
            <a:ext cx="15650299" cy="8351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3"/>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a:buNone/>
            </a:pPr>
            <a:r>
              <a:rPr lang="en-US"/>
              <a:t>Evaluating our bar chart</a:t>
            </a:r>
            <a:endParaRPr/>
          </a:p>
        </p:txBody>
      </p:sp>
      <p:sp>
        <p:nvSpPr>
          <p:cNvPr id="414" name="Google Shape;414;p53"/>
          <p:cNvSpPr txBox="1"/>
          <p:nvPr>
            <p:ph idx="1" type="body"/>
          </p:nvPr>
        </p:nvSpPr>
        <p:spPr>
          <a:xfrm>
            <a:off x="831200" y="3073275"/>
            <a:ext cx="8433900" cy="9110100"/>
          </a:xfrm>
          <a:prstGeom prst="rect">
            <a:avLst/>
          </a:prstGeom>
          <a:noFill/>
          <a:ln>
            <a:noFill/>
          </a:ln>
        </p:spPr>
        <p:txBody>
          <a:bodyPr anchorCtr="0" anchor="t" bIns="45700" lIns="91425" spcFirstLastPara="1" rIns="91425" wrap="square" tIns="45700">
            <a:noAutofit/>
          </a:bodyPr>
          <a:lstStyle/>
          <a:p>
            <a:pPr indent="-411162" lvl="0" marL="461962" rtl="0" algn="l">
              <a:lnSpc>
                <a:spcPct val="115000"/>
              </a:lnSpc>
              <a:spcBef>
                <a:spcPts val="0"/>
              </a:spcBef>
              <a:spcAft>
                <a:spcPts val="0"/>
              </a:spcAft>
              <a:buSzPts val="4000"/>
              <a:buChar char="•"/>
            </a:pPr>
            <a:r>
              <a:rPr lang="en-US"/>
              <a:t>What do you see from the graph? </a:t>
            </a:r>
            <a:endParaRPr/>
          </a:p>
          <a:p>
            <a:pPr indent="0" lvl="0" marL="461962" rtl="0" algn="l">
              <a:lnSpc>
                <a:spcPct val="115000"/>
              </a:lnSpc>
              <a:spcBef>
                <a:spcPts val="0"/>
              </a:spcBef>
              <a:spcAft>
                <a:spcPts val="0"/>
              </a:spcAft>
              <a:buSzPts val="3600"/>
              <a:buNone/>
            </a:pPr>
            <a:r>
              <a:t/>
            </a:r>
            <a:endParaRPr/>
          </a:p>
          <a:p>
            <a:pPr indent="-411162" lvl="0" marL="461962" rtl="0" algn="l">
              <a:lnSpc>
                <a:spcPct val="115000"/>
              </a:lnSpc>
              <a:spcBef>
                <a:spcPts val="0"/>
              </a:spcBef>
              <a:spcAft>
                <a:spcPts val="0"/>
              </a:spcAft>
              <a:buSzPts val="4000"/>
              <a:buChar char="•"/>
            </a:pPr>
            <a:r>
              <a:rPr lang="en-US"/>
              <a:t>Is there anything that you would change? </a:t>
            </a:r>
            <a:endParaRPr/>
          </a:p>
          <a:p>
            <a:pPr indent="0" lvl="0" marL="461962" rtl="0" algn="l">
              <a:lnSpc>
                <a:spcPct val="115000"/>
              </a:lnSpc>
              <a:spcBef>
                <a:spcPts val="0"/>
              </a:spcBef>
              <a:spcAft>
                <a:spcPts val="0"/>
              </a:spcAft>
              <a:buSzPts val="3600"/>
              <a:buNone/>
            </a:pPr>
            <a:r>
              <a:t/>
            </a:r>
            <a:endParaRPr/>
          </a:p>
          <a:p>
            <a:pPr indent="-411162" lvl="0" marL="461962" rtl="0" algn="l">
              <a:lnSpc>
                <a:spcPct val="115000"/>
              </a:lnSpc>
              <a:spcBef>
                <a:spcPts val="0"/>
              </a:spcBef>
              <a:spcAft>
                <a:spcPts val="0"/>
              </a:spcAft>
              <a:buSzPts val="4000"/>
              <a:buChar char="•"/>
            </a:pPr>
            <a:r>
              <a:rPr lang="en-US"/>
              <a:t>What follow-on visualizations might you make? Why?</a:t>
            </a:r>
            <a:endParaRPr/>
          </a:p>
          <a:p>
            <a:pPr indent="0" lvl="0" marL="461962" rtl="0" algn="l">
              <a:lnSpc>
                <a:spcPct val="115000"/>
              </a:lnSpc>
              <a:spcBef>
                <a:spcPts val="0"/>
              </a:spcBef>
              <a:spcAft>
                <a:spcPts val="0"/>
              </a:spcAft>
              <a:buSzPts val="3600"/>
              <a:buNone/>
            </a:pPr>
            <a:r>
              <a:t/>
            </a:r>
            <a:endParaRPr/>
          </a:p>
          <a:p>
            <a:pPr indent="0" lvl="0" marL="0" rtl="0" algn="l">
              <a:lnSpc>
                <a:spcPct val="115000"/>
              </a:lnSpc>
              <a:spcBef>
                <a:spcPts val="0"/>
              </a:spcBef>
              <a:spcAft>
                <a:spcPts val="0"/>
              </a:spcAft>
              <a:buSzPts val="3600"/>
              <a:buNone/>
            </a:pPr>
            <a:r>
              <a:t/>
            </a:r>
            <a:endParaRPr/>
          </a:p>
          <a:p>
            <a:pPr indent="0" lvl="0" marL="0" rtl="0" algn="l">
              <a:lnSpc>
                <a:spcPct val="115000"/>
              </a:lnSpc>
              <a:spcBef>
                <a:spcPts val="0"/>
              </a:spcBef>
              <a:spcAft>
                <a:spcPts val="0"/>
              </a:spcAft>
              <a:buSzPts val="3600"/>
              <a:buNone/>
            </a:pPr>
            <a:r>
              <a:t/>
            </a:r>
            <a:endParaRPr/>
          </a:p>
          <a:p>
            <a:pPr indent="0" lvl="0" marL="0" rtl="0" algn="l">
              <a:lnSpc>
                <a:spcPct val="115000"/>
              </a:lnSpc>
              <a:spcBef>
                <a:spcPts val="0"/>
              </a:spcBef>
              <a:spcAft>
                <a:spcPts val="0"/>
              </a:spcAft>
              <a:buSzPts val="3600"/>
              <a:buNone/>
            </a:pPr>
            <a:r>
              <a:t/>
            </a:r>
            <a:endParaRPr/>
          </a:p>
          <a:p>
            <a:pPr indent="0" lvl="0" marL="0" rtl="0" algn="l">
              <a:lnSpc>
                <a:spcPct val="115000"/>
              </a:lnSpc>
              <a:spcBef>
                <a:spcPts val="0"/>
              </a:spcBef>
              <a:spcAft>
                <a:spcPts val="0"/>
              </a:spcAft>
              <a:buSzPts val="3600"/>
              <a:buNone/>
            </a:pPr>
            <a:r>
              <a:t/>
            </a:r>
            <a:endParaRPr/>
          </a:p>
          <a:p>
            <a:pPr indent="0" lvl="0" marL="0" rtl="0" algn="l">
              <a:lnSpc>
                <a:spcPct val="115000"/>
              </a:lnSpc>
              <a:spcBef>
                <a:spcPts val="0"/>
              </a:spcBef>
              <a:spcAft>
                <a:spcPts val="0"/>
              </a:spcAft>
              <a:buSzPts val="3600"/>
              <a:buNone/>
            </a:pPr>
            <a:r>
              <a:t/>
            </a:r>
            <a:endParaRPr/>
          </a:p>
          <a:p>
            <a:pPr indent="0" lvl="0" marL="0" rtl="0" algn="l">
              <a:lnSpc>
                <a:spcPct val="115000"/>
              </a:lnSpc>
              <a:spcBef>
                <a:spcPts val="960"/>
              </a:spcBef>
              <a:spcAft>
                <a:spcPts val="0"/>
              </a:spcAft>
              <a:buSzPts val="3600"/>
              <a:buNone/>
            </a:pPr>
            <a:r>
              <a:t/>
            </a:r>
            <a:endParaRPr/>
          </a:p>
          <a:p>
            <a:pPr indent="0" lvl="0" marL="0" rtl="0" algn="l">
              <a:lnSpc>
                <a:spcPct val="115000"/>
              </a:lnSpc>
              <a:spcBef>
                <a:spcPts val="960"/>
              </a:spcBef>
              <a:spcAft>
                <a:spcPts val="0"/>
              </a:spcAft>
              <a:buSzPts val="4800"/>
              <a:buNone/>
            </a:pPr>
            <a:r>
              <a:t/>
            </a:r>
            <a:endParaRPr/>
          </a:p>
        </p:txBody>
      </p:sp>
      <p:sp>
        <p:nvSpPr>
          <p:cNvPr id="415" name="Google Shape;415;p53"/>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pic>
        <p:nvPicPr>
          <p:cNvPr id="416" name="Google Shape;416;p53"/>
          <p:cNvPicPr preferRelativeResize="0"/>
          <p:nvPr/>
        </p:nvPicPr>
        <p:blipFill>
          <a:blip r:embed="rId3">
            <a:alphaModFix/>
          </a:blip>
          <a:stretch>
            <a:fillRect/>
          </a:stretch>
        </p:blipFill>
        <p:spPr>
          <a:xfrm>
            <a:off x="9417500" y="3073276"/>
            <a:ext cx="13720325" cy="821345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4"/>
          <p:cNvSpPr txBox="1"/>
          <p:nvPr>
            <p:ph idx="1" type="body"/>
          </p:nvPr>
        </p:nvSpPr>
        <p:spPr>
          <a:xfrm>
            <a:off x="831198" y="3073268"/>
            <a:ext cx="22721700" cy="9110100"/>
          </a:xfrm>
          <a:prstGeom prst="rect">
            <a:avLst/>
          </a:prstGeom>
          <a:noFill/>
          <a:ln>
            <a:noFill/>
          </a:ln>
        </p:spPr>
        <p:txBody>
          <a:bodyPr anchorCtr="0" anchor="t" bIns="45700" lIns="91425" spcFirstLastPara="1" rIns="91425" wrap="square" tIns="45700">
            <a:noAutofit/>
          </a:bodyPr>
          <a:lstStyle/>
          <a:p>
            <a:pPr indent="-461962" lvl="0" marL="461962" rtl="0" algn="l">
              <a:lnSpc>
                <a:spcPct val="115000"/>
              </a:lnSpc>
              <a:spcBef>
                <a:spcPts val="0"/>
              </a:spcBef>
              <a:spcAft>
                <a:spcPts val="0"/>
              </a:spcAft>
              <a:buSzPts val="4800"/>
              <a:buChar char="•"/>
            </a:pPr>
            <a:r>
              <a:rPr lang="en-US"/>
              <a:t>We will now plot the same information on a </a:t>
            </a:r>
            <a:r>
              <a:rPr b="1" lang="en-US"/>
              <a:t>map.</a:t>
            </a:r>
            <a:endParaRPr/>
          </a:p>
        </p:txBody>
      </p:sp>
      <p:sp>
        <p:nvSpPr>
          <p:cNvPr id="423" name="Google Shape;423;p54"/>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a:buNone/>
            </a:pPr>
            <a:r>
              <a:rPr lang="en-US"/>
              <a:t>Data visualization: symbol map</a:t>
            </a:r>
            <a:endParaRPr/>
          </a:p>
        </p:txBody>
      </p:sp>
      <p:sp>
        <p:nvSpPr>
          <p:cNvPr id="424" name="Google Shape;424;p54"/>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pic>
        <p:nvPicPr>
          <p:cNvPr id="425" name="Google Shape;425;p54"/>
          <p:cNvPicPr preferRelativeResize="0"/>
          <p:nvPr/>
        </p:nvPicPr>
        <p:blipFill>
          <a:blip r:embed="rId3">
            <a:alphaModFix/>
          </a:blip>
          <a:stretch>
            <a:fillRect/>
          </a:stretch>
        </p:blipFill>
        <p:spPr>
          <a:xfrm>
            <a:off x="5705225" y="4181249"/>
            <a:ext cx="13473649" cy="81381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5"/>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a:buNone/>
            </a:pPr>
            <a:r>
              <a:rPr lang="en-US"/>
              <a:t>Evaluating our symbol map</a:t>
            </a:r>
            <a:endParaRPr/>
          </a:p>
        </p:txBody>
      </p:sp>
      <p:sp>
        <p:nvSpPr>
          <p:cNvPr id="432" name="Google Shape;432;p55"/>
          <p:cNvSpPr txBox="1"/>
          <p:nvPr>
            <p:ph idx="1" type="body"/>
          </p:nvPr>
        </p:nvSpPr>
        <p:spPr>
          <a:xfrm>
            <a:off x="831200" y="3073275"/>
            <a:ext cx="6797400" cy="9110100"/>
          </a:xfrm>
          <a:prstGeom prst="rect">
            <a:avLst/>
          </a:prstGeom>
          <a:noFill/>
          <a:ln>
            <a:noFill/>
          </a:ln>
        </p:spPr>
        <p:txBody>
          <a:bodyPr anchorCtr="0" anchor="t" bIns="45700" lIns="91425" spcFirstLastPara="1" rIns="91425" wrap="square" tIns="45700">
            <a:noAutofit/>
          </a:bodyPr>
          <a:lstStyle/>
          <a:p>
            <a:pPr indent="-411162" lvl="0" marL="461962" rtl="0" algn="l">
              <a:lnSpc>
                <a:spcPct val="115000"/>
              </a:lnSpc>
              <a:spcBef>
                <a:spcPts val="0"/>
              </a:spcBef>
              <a:spcAft>
                <a:spcPts val="0"/>
              </a:spcAft>
              <a:buSzPts val="4000"/>
              <a:buChar char="•"/>
            </a:pPr>
            <a:r>
              <a:rPr lang="en-US"/>
              <a:t>Is this view of the data better? Worse? </a:t>
            </a:r>
            <a:endParaRPr/>
          </a:p>
          <a:p>
            <a:pPr indent="0" lvl="0" marL="461962" rtl="0" algn="l">
              <a:lnSpc>
                <a:spcPct val="115000"/>
              </a:lnSpc>
              <a:spcBef>
                <a:spcPts val="0"/>
              </a:spcBef>
              <a:spcAft>
                <a:spcPts val="0"/>
              </a:spcAft>
              <a:buSzPts val="3600"/>
              <a:buNone/>
            </a:pPr>
            <a:r>
              <a:t/>
            </a:r>
            <a:endParaRPr/>
          </a:p>
          <a:p>
            <a:pPr indent="-411162" lvl="0" marL="461962" rtl="0" algn="l">
              <a:lnSpc>
                <a:spcPct val="115000"/>
              </a:lnSpc>
              <a:spcBef>
                <a:spcPts val="0"/>
              </a:spcBef>
              <a:spcAft>
                <a:spcPts val="0"/>
              </a:spcAft>
              <a:buSzPts val="4000"/>
              <a:buChar char="•"/>
            </a:pPr>
            <a:r>
              <a:rPr lang="en-US"/>
              <a:t>Is there anything that is missing from the data? </a:t>
            </a:r>
            <a:endParaRPr/>
          </a:p>
          <a:p>
            <a:pPr indent="0" lvl="0" marL="461962" rtl="0" algn="l">
              <a:lnSpc>
                <a:spcPct val="115000"/>
              </a:lnSpc>
              <a:spcBef>
                <a:spcPts val="0"/>
              </a:spcBef>
              <a:spcAft>
                <a:spcPts val="0"/>
              </a:spcAft>
              <a:buSzPts val="3600"/>
              <a:buNone/>
            </a:pPr>
            <a:r>
              <a:t/>
            </a:r>
            <a:endParaRPr/>
          </a:p>
          <a:p>
            <a:pPr indent="-411162" lvl="0" marL="461962" rtl="0" algn="l">
              <a:lnSpc>
                <a:spcPct val="115000"/>
              </a:lnSpc>
              <a:spcBef>
                <a:spcPts val="0"/>
              </a:spcBef>
              <a:spcAft>
                <a:spcPts val="0"/>
              </a:spcAft>
              <a:buSzPts val="4000"/>
              <a:buChar char="•"/>
            </a:pPr>
            <a:r>
              <a:rPr lang="en-US"/>
              <a:t>How might you make the map more usable?</a:t>
            </a:r>
            <a:endParaRPr/>
          </a:p>
        </p:txBody>
      </p:sp>
      <p:sp>
        <p:nvSpPr>
          <p:cNvPr id="433" name="Google Shape;433;p55"/>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pic>
        <p:nvPicPr>
          <p:cNvPr id="434" name="Google Shape;434;p55"/>
          <p:cNvPicPr preferRelativeResize="0"/>
          <p:nvPr/>
        </p:nvPicPr>
        <p:blipFill>
          <a:blip r:embed="rId3">
            <a:alphaModFix/>
          </a:blip>
          <a:stretch>
            <a:fillRect/>
          </a:stretch>
        </p:blipFill>
        <p:spPr>
          <a:xfrm>
            <a:off x="7781000" y="3073275"/>
            <a:ext cx="15356826" cy="8950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6"/>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a:buNone/>
            </a:pPr>
            <a:r>
              <a:rPr lang="en-US"/>
              <a:t>Data visualization: line chart</a:t>
            </a:r>
            <a:endParaRPr/>
          </a:p>
        </p:txBody>
      </p:sp>
      <p:sp>
        <p:nvSpPr>
          <p:cNvPr id="441" name="Google Shape;441;p56"/>
          <p:cNvSpPr txBox="1"/>
          <p:nvPr>
            <p:ph idx="1" type="body"/>
          </p:nvPr>
        </p:nvSpPr>
        <p:spPr>
          <a:xfrm>
            <a:off x="831198" y="3073268"/>
            <a:ext cx="22721700" cy="9110100"/>
          </a:xfrm>
          <a:prstGeom prst="rect">
            <a:avLst/>
          </a:prstGeom>
          <a:noFill/>
          <a:ln>
            <a:noFill/>
          </a:ln>
        </p:spPr>
        <p:txBody>
          <a:bodyPr anchorCtr="0" anchor="t" bIns="45700" lIns="91425" spcFirstLastPara="1" rIns="91425" wrap="square" tIns="45700">
            <a:noAutofit/>
          </a:bodyPr>
          <a:lstStyle/>
          <a:p>
            <a:pPr indent="-411162" lvl="0" marL="461962" rtl="0" algn="l">
              <a:lnSpc>
                <a:spcPct val="115000"/>
              </a:lnSpc>
              <a:spcBef>
                <a:spcPts val="0"/>
              </a:spcBef>
              <a:spcAft>
                <a:spcPts val="0"/>
              </a:spcAft>
              <a:buSzPts val="4000"/>
              <a:buChar char="•"/>
            </a:pPr>
            <a:r>
              <a:rPr lang="en-US"/>
              <a:t>We will now make a third graph, </a:t>
            </a:r>
            <a:r>
              <a:rPr b="1" lang="en-US"/>
              <a:t>life expectancy by country.</a:t>
            </a:r>
            <a:endParaRPr/>
          </a:p>
        </p:txBody>
      </p:sp>
      <p:sp>
        <p:nvSpPr>
          <p:cNvPr id="442" name="Google Shape;442;p56"/>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pic>
        <p:nvPicPr>
          <p:cNvPr id="443" name="Google Shape;443;p56"/>
          <p:cNvPicPr preferRelativeResize="0"/>
          <p:nvPr/>
        </p:nvPicPr>
        <p:blipFill>
          <a:blip r:embed="rId3">
            <a:alphaModFix/>
          </a:blip>
          <a:stretch>
            <a:fillRect/>
          </a:stretch>
        </p:blipFill>
        <p:spPr>
          <a:xfrm>
            <a:off x="5588000" y="4142150"/>
            <a:ext cx="14323901" cy="85118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9"/>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9600"/>
              <a:buNone/>
            </a:pPr>
            <a:r>
              <a:rPr lang="en-US"/>
              <a:t>Module completion checklist</a:t>
            </a:r>
            <a:endParaRPr/>
          </a:p>
        </p:txBody>
      </p:sp>
      <p:graphicFrame>
        <p:nvGraphicFramePr>
          <p:cNvPr id="277" name="Google Shape;277;p39"/>
          <p:cNvGraphicFramePr/>
          <p:nvPr/>
        </p:nvGraphicFramePr>
        <p:xfrm>
          <a:off x="3996250" y="3403600"/>
          <a:ext cx="3000000" cy="3000000"/>
        </p:xfrm>
        <a:graphic>
          <a:graphicData uri="http://schemas.openxmlformats.org/drawingml/2006/table">
            <a:tbl>
              <a:tblPr>
                <a:noFill/>
                <a:tableStyleId>{5D740E96-77BE-4D6A-9811-8E1EE8EF77ED}</a:tableStyleId>
              </a:tblPr>
              <a:tblGrid>
                <a:gridCol w="11225350"/>
                <a:gridCol w="4585100"/>
              </a:tblGrid>
              <a:tr h="476250">
                <a:tc>
                  <a:txBody>
                    <a:bodyPr/>
                    <a:lstStyle/>
                    <a:p>
                      <a:pPr indent="0" lvl="0" marL="0" marR="0" rtl="0" algn="ctr">
                        <a:lnSpc>
                          <a:spcPct val="115000"/>
                        </a:lnSpc>
                        <a:spcBef>
                          <a:spcPts val="0"/>
                        </a:spcBef>
                        <a:spcAft>
                          <a:spcPts val="0"/>
                        </a:spcAft>
                        <a:buClr>
                          <a:srgbClr val="000000"/>
                        </a:buClr>
                        <a:buSzPts val="3000"/>
                        <a:buFont typeface="Arial"/>
                        <a:buNone/>
                      </a:pPr>
                      <a:r>
                        <a:rPr b="1" lang="en-US" sz="3600" u="none" cap="none" strike="noStrike">
                          <a:solidFill>
                            <a:srgbClr val="FFFFFF"/>
                          </a:solidFill>
                          <a:latin typeface="Century Gothic"/>
                          <a:ea typeface="Century Gothic"/>
                          <a:cs typeface="Century Gothic"/>
                          <a:sym typeface="Century Gothic"/>
                        </a:rPr>
                        <a:t>Objective</a:t>
                      </a:r>
                      <a:endParaRPr b="1" sz="3600" u="none" cap="none" strike="noStrike">
                        <a:solidFill>
                          <a:srgbClr val="FFFFFF"/>
                        </a:solidFill>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marR="0" rtl="0" algn="ctr">
                        <a:lnSpc>
                          <a:spcPct val="115000"/>
                        </a:lnSpc>
                        <a:spcBef>
                          <a:spcPts val="0"/>
                        </a:spcBef>
                        <a:spcAft>
                          <a:spcPts val="0"/>
                        </a:spcAft>
                        <a:buClr>
                          <a:srgbClr val="000000"/>
                        </a:buClr>
                        <a:buSzPts val="3000"/>
                        <a:buFont typeface="Arial"/>
                        <a:buNone/>
                      </a:pPr>
                      <a:r>
                        <a:rPr b="1" lang="en-US" sz="3600" u="none" cap="none" strike="noStrike">
                          <a:solidFill>
                            <a:srgbClr val="FFFFFF"/>
                          </a:solidFill>
                          <a:latin typeface="Century Gothic"/>
                          <a:ea typeface="Century Gothic"/>
                          <a:cs typeface="Century Gothic"/>
                          <a:sym typeface="Century Gothic"/>
                        </a:rPr>
                        <a:t>Complete</a:t>
                      </a:r>
                      <a:endParaRPr b="1" sz="3600" u="none" cap="none" strike="noStrike">
                        <a:solidFill>
                          <a:srgbClr val="FFFFFF"/>
                        </a:solidFill>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r>
              <a:tr h="485775">
                <a:tc>
                  <a:txBody>
                    <a:bodyPr/>
                    <a:lstStyle/>
                    <a:p>
                      <a:pPr indent="0" lvl="0" marL="0" marR="0" rtl="0" algn="l">
                        <a:lnSpc>
                          <a:spcPct val="115000"/>
                        </a:lnSpc>
                        <a:spcBef>
                          <a:spcPts val="0"/>
                        </a:spcBef>
                        <a:spcAft>
                          <a:spcPts val="0"/>
                        </a:spcAft>
                        <a:buClr>
                          <a:srgbClr val="000000"/>
                        </a:buClr>
                        <a:buSzPts val="3000"/>
                        <a:buFont typeface="Arial"/>
                        <a:buNone/>
                      </a:pPr>
                      <a:r>
                        <a:rPr lang="en-US" sz="3600" u="none" cap="none" strike="noStrike">
                          <a:solidFill>
                            <a:schemeClr val="dk1"/>
                          </a:solidFill>
                          <a:latin typeface="Century Gothic"/>
                          <a:ea typeface="Century Gothic"/>
                          <a:cs typeface="Century Gothic"/>
                          <a:sym typeface="Century Gothic"/>
                        </a:rPr>
                        <a:t>Explore the Tableau platform layout</a:t>
                      </a:r>
                      <a:endParaRPr sz="3600" u="none" cap="none" strike="noStrike">
                        <a:solidFill>
                          <a:schemeClr val="dk1"/>
                        </a:solidFill>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3600" u="none" cap="none" strike="noStrike">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r h="381000">
                <a:tc>
                  <a:txBody>
                    <a:bodyPr/>
                    <a:lstStyle/>
                    <a:p>
                      <a:pPr indent="0" lvl="0" marL="0" marR="0" rtl="0" algn="l">
                        <a:lnSpc>
                          <a:spcPct val="115000"/>
                        </a:lnSpc>
                        <a:spcBef>
                          <a:spcPts val="0"/>
                        </a:spcBef>
                        <a:spcAft>
                          <a:spcPts val="0"/>
                        </a:spcAft>
                        <a:buClr>
                          <a:srgbClr val="000000"/>
                        </a:buClr>
                        <a:buSzPts val="3000"/>
                        <a:buFont typeface="Arial"/>
                        <a:buNone/>
                      </a:pPr>
                      <a:r>
                        <a:rPr lang="en-US" sz="3600" u="none" cap="none" strike="noStrike">
                          <a:solidFill>
                            <a:schemeClr val="dk1"/>
                          </a:solidFill>
                          <a:latin typeface="Century Gothic"/>
                          <a:ea typeface="Century Gothic"/>
                          <a:cs typeface="Century Gothic"/>
                          <a:sym typeface="Century Gothic"/>
                        </a:rPr>
                        <a:t>Create basic visuals using the World Data</a:t>
                      </a:r>
                      <a:endParaRPr sz="3600" u="none" cap="none" strike="noStrike">
                        <a:solidFill>
                          <a:schemeClr val="dk1"/>
                        </a:solidFill>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3600" u="none" cap="none" strike="noStrike">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278" name="Google Shape;278;p39"/>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7"/>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a:buNone/>
            </a:pPr>
            <a:r>
              <a:rPr lang="en-US"/>
              <a:t>Data visualization: line chart</a:t>
            </a:r>
            <a:endParaRPr/>
          </a:p>
        </p:txBody>
      </p:sp>
      <p:sp>
        <p:nvSpPr>
          <p:cNvPr id="450" name="Google Shape;450;p57"/>
          <p:cNvSpPr txBox="1"/>
          <p:nvPr>
            <p:ph idx="1" type="body"/>
          </p:nvPr>
        </p:nvSpPr>
        <p:spPr>
          <a:xfrm>
            <a:off x="831200" y="3073275"/>
            <a:ext cx="6017100" cy="9110100"/>
          </a:xfrm>
          <a:prstGeom prst="rect">
            <a:avLst/>
          </a:prstGeom>
          <a:noFill/>
          <a:ln>
            <a:noFill/>
          </a:ln>
        </p:spPr>
        <p:txBody>
          <a:bodyPr anchorCtr="0" anchor="t" bIns="45700" lIns="91425" spcFirstLastPara="1" rIns="91425" wrap="square" tIns="45700">
            <a:noAutofit/>
          </a:bodyPr>
          <a:lstStyle/>
          <a:p>
            <a:pPr indent="-411162" lvl="0" marL="461962" rtl="0" algn="l">
              <a:lnSpc>
                <a:spcPct val="115000"/>
              </a:lnSpc>
              <a:spcBef>
                <a:spcPts val="0"/>
              </a:spcBef>
              <a:spcAft>
                <a:spcPts val="0"/>
              </a:spcAft>
              <a:buSzPts val="4000"/>
              <a:buChar char="•"/>
            </a:pPr>
            <a:r>
              <a:rPr lang="en-US"/>
              <a:t>What do you see from the graph? </a:t>
            </a:r>
            <a:endParaRPr/>
          </a:p>
          <a:p>
            <a:pPr indent="0" lvl="0" marL="461962" rtl="0" algn="l">
              <a:lnSpc>
                <a:spcPct val="115000"/>
              </a:lnSpc>
              <a:spcBef>
                <a:spcPts val="0"/>
              </a:spcBef>
              <a:spcAft>
                <a:spcPts val="0"/>
              </a:spcAft>
              <a:buSzPts val="3600"/>
              <a:buNone/>
            </a:pPr>
            <a:r>
              <a:t/>
            </a:r>
            <a:endParaRPr/>
          </a:p>
          <a:p>
            <a:pPr indent="-411162" lvl="0" marL="461962" rtl="0" algn="l">
              <a:lnSpc>
                <a:spcPct val="115000"/>
              </a:lnSpc>
              <a:spcBef>
                <a:spcPts val="0"/>
              </a:spcBef>
              <a:spcAft>
                <a:spcPts val="0"/>
              </a:spcAft>
              <a:buSzPts val="4000"/>
              <a:buChar char="•"/>
            </a:pPr>
            <a:r>
              <a:rPr lang="en-US"/>
              <a:t>Is there anything that you would change? </a:t>
            </a:r>
            <a:endParaRPr/>
          </a:p>
          <a:p>
            <a:pPr indent="0" lvl="0" marL="461962" rtl="0" algn="l">
              <a:lnSpc>
                <a:spcPct val="115000"/>
              </a:lnSpc>
              <a:spcBef>
                <a:spcPts val="0"/>
              </a:spcBef>
              <a:spcAft>
                <a:spcPts val="0"/>
              </a:spcAft>
              <a:buSzPts val="3600"/>
              <a:buNone/>
            </a:pPr>
            <a:r>
              <a:t/>
            </a:r>
            <a:endParaRPr/>
          </a:p>
          <a:p>
            <a:pPr indent="-411162" lvl="0" marL="461962" rtl="0" algn="l">
              <a:lnSpc>
                <a:spcPct val="115000"/>
              </a:lnSpc>
              <a:spcBef>
                <a:spcPts val="0"/>
              </a:spcBef>
              <a:spcAft>
                <a:spcPts val="0"/>
              </a:spcAft>
              <a:buSzPts val="4000"/>
              <a:buChar char="•"/>
            </a:pPr>
            <a:r>
              <a:rPr lang="en-US"/>
              <a:t>What follow-on visualizations might you make? Why?</a:t>
            </a:r>
            <a:endParaRPr/>
          </a:p>
          <a:p>
            <a:pPr indent="0" lvl="0" marL="461962" rtl="0" algn="l">
              <a:lnSpc>
                <a:spcPct val="115000"/>
              </a:lnSpc>
              <a:spcBef>
                <a:spcPts val="0"/>
              </a:spcBef>
              <a:spcAft>
                <a:spcPts val="0"/>
              </a:spcAft>
              <a:buSzPts val="3600"/>
              <a:buNone/>
            </a:pPr>
            <a:r>
              <a:t/>
            </a:r>
            <a:endParaRPr/>
          </a:p>
          <a:p>
            <a:pPr indent="0" lvl="0" marL="0" rtl="0" algn="l">
              <a:lnSpc>
                <a:spcPct val="115000"/>
              </a:lnSpc>
              <a:spcBef>
                <a:spcPts val="0"/>
              </a:spcBef>
              <a:spcAft>
                <a:spcPts val="0"/>
              </a:spcAft>
              <a:buSzPts val="3600"/>
              <a:buNone/>
            </a:pPr>
            <a:r>
              <a:t/>
            </a:r>
            <a:endParaRPr/>
          </a:p>
          <a:p>
            <a:pPr indent="0" lvl="0" marL="0" rtl="0" algn="l">
              <a:lnSpc>
                <a:spcPct val="115000"/>
              </a:lnSpc>
              <a:spcBef>
                <a:spcPts val="0"/>
              </a:spcBef>
              <a:spcAft>
                <a:spcPts val="0"/>
              </a:spcAft>
              <a:buSzPts val="3600"/>
              <a:buNone/>
            </a:pPr>
            <a:r>
              <a:t/>
            </a:r>
            <a:endParaRPr/>
          </a:p>
          <a:p>
            <a:pPr indent="0" lvl="0" marL="0" rtl="0" algn="l">
              <a:lnSpc>
                <a:spcPct val="115000"/>
              </a:lnSpc>
              <a:spcBef>
                <a:spcPts val="0"/>
              </a:spcBef>
              <a:spcAft>
                <a:spcPts val="0"/>
              </a:spcAft>
              <a:buSzPts val="3600"/>
              <a:buNone/>
            </a:pPr>
            <a:r>
              <a:t/>
            </a:r>
            <a:endParaRPr/>
          </a:p>
          <a:p>
            <a:pPr indent="0" lvl="0" marL="0" rtl="0" algn="l">
              <a:lnSpc>
                <a:spcPct val="115000"/>
              </a:lnSpc>
              <a:spcBef>
                <a:spcPts val="0"/>
              </a:spcBef>
              <a:spcAft>
                <a:spcPts val="0"/>
              </a:spcAft>
              <a:buSzPts val="3600"/>
              <a:buNone/>
            </a:pPr>
            <a:r>
              <a:t/>
            </a:r>
            <a:endParaRPr/>
          </a:p>
          <a:p>
            <a:pPr indent="0" lvl="0" marL="0" rtl="0" algn="l">
              <a:lnSpc>
                <a:spcPct val="115000"/>
              </a:lnSpc>
              <a:spcBef>
                <a:spcPts val="0"/>
              </a:spcBef>
              <a:spcAft>
                <a:spcPts val="0"/>
              </a:spcAft>
              <a:buSzPts val="3600"/>
              <a:buNone/>
            </a:pPr>
            <a:r>
              <a:t/>
            </a:r>
            <a:endParaRPr/>
          </a:p>
          <a:p>
            <a:pPr indent="0" lvl="0" marL="0" rtl="0" algn="l">
              <a:lnSpc>
                <a:spcPct val="115000"/>
              </a:lnSpc>
              <a:spcBef>
                <a:spcPts val="960"/>
              </a:spcBef>
              <a:spcAft>
                <a:spcPts val="0"/>
              </a:spcAft>
              <a:buSzPts val="3600"/>
              <a:buNone/>
            </a:pPr>
            <a:r>
              <a:t/>
            </a:r>
            <a:endParaRPr/>
          </a:p>
          <a:p>
            <a:pPr indent="0" lvl="0" marL="0" rtl="0" algn="l">
              <a:lnSpc>
                <a:spcPct val="115000"/>
              </a:lnSpc>
              <a:spcBef>
                <a:spcPts val="960"/>
              </a:spcBef>
              <a:spcAft>
                <a:spcPts val="0"/>
              </a:spcAft>
              <a:buSzPts val="4800"/>
              <a:buNone/>
            </a:pPr>
            <a:r>
              <a:t/>
            </a:r>
            <a:endParaRPr/>
          </a:p>
        </p:txBody>
      </p:sp>
      <p:sp>
        <p:nvSpPr>
          <p:cNvPr id="451" name="Google Shape;451;p57"/>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pic>
        <p:nvPicPr>
          <p:cNvPr id="452" name="Google Shape;452;p57"/>
          <p:cNvPicPr preferRelativeResize="0"/>
          <p:nvPr/>
        </p:nvPicPr>
        <p:blipFill>
          <a:blip r:embed="rId3">
            <a:alphaModFix/>
          </a:blip>
          <a:stretch>
            <a:fillRect/>
          </a:stretch>
        </p:blipFill>
        <p:spPr>
          <a:xfrm>
            <a:off x="7000700" y="3073275"/>
            <a:ext cx="15862738" cy="9110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8"/>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a:buNone/>
            </a:pPr>
            <a:r>
              <a:rPr lang="en-US"/>
              <a:t>Data visualization: shape plot</a:t>
            </a:r>
            <a:endParaRPr/>
          </a:p>
        </p:txBody>
      </p:sp>
      <p:sp>
        <p:nvSpPr>
          <p:cNvPr id="459" name="Google Shape;459;p58"/>
          <p:cNvSpPr txBox="1"/>
          <p:nvPr>
            <p:ph idx="1" type="body"/>
          </p:nvPr>
        </p:nvSpPr>
        <p:spPr>
          <a:xfrm>
            <a:off x="831198" y="3073268"/>
            <a:ext cx="22721700" cy="9110100"/>
          </a:xfrm>
          <a:prstGeom prst="rect">
            <a:avLst/>
          </a:prstGeom>
          <a:noFill/>
          <a:ln>
            <a:noFill/>
          </a:ln>
        </p:spPr>
        <p:txBody>
          <a:bodyPr anchorCtr="0" anchor="t" bIns="45700" lIns="91425" spcFirstLastPara="1" rIns="91425" wrap="square" tIns="45700">
            <a:noAutofit/>
          </a:bodyPr>
          <a:lstStyle/>
          <a:p>
            <a:pPr indent="-411162" lvl="0" marL="461962" rtl="0" algn="l">
              <a:lnSpc>
                <a:spcPct val="115000"/>
              </a:lnSpc>
              <a:spcBef>
                <a:spcPts val="0"/>
              </a:spcBef>
              <a:spcAft>
                <a:spcPts val="0"/>
              </a:spcAft>
              <a:buSzPts val="4000"/>
              <a:buChar char="•"/>
            </a:pPr>
            <a:r>
              <a:rPr lang="en-US"/>
              <a:t>Let’s use </a:t>
            </a:r>
            <a:r>
              <a:rPr b="1" lang="en-US"/>
              <a:t>points</a:t>
            </a:r>
            <a:r>
              <a:rPr lang="en-US"/>
              <a:t> to visualize the </a:t>
            </a:r>
            <a:r>
              <a:rPr b="1" lang="en-US"/>
              <a:t>regions</a:t>
            </a:r>
            <a:r>
              <a:rPr lang="en-US"/>
              <a:t> that contributed to the graph.</a:t>
            </a:r>
            <a:endParaRPr/>
          </a:p>
          <a:p>
            <a:pPr indent="0" lvl="0" marL="461962" rtl="0" algn="l">
              <a:lnSpc>
                <a:spcPct val="100000"/>
              </a:lnSpc>
              <a:spcBef>
                <a:spcPts val="0"/>
              </a:spcBef>
              <a:spcAft>
                <a:spcPts val="0"/>
              </a:spcAft>
              <a:buSzPts val="3600"/>
              <a:buNone/>
            </a:pPr>
            <a:r>
              <a:t/>
            </a:r>
            <a:endParaRPr/>
          </a:p>
          <a:p>
            <a:pPr indent="0" lvl="0" marL="0" rtl="0" algn="l">
              <a:lnSpc>
                <a:spcPct val="100000"/>
              </a:lnSpc>
              <a:spcBef>
                <a:spcPts val="0"/>
              </a:spcBef>
              <a:spcAft>
                <a:spcPts val="0"/>
              </a:spcAft>
              <a:buSzPts val="3600"/>
              <a:buNone/>
            </a:pPr>
            <a:r>
              <a:t/>
            </a:r>
            <a:endParaRPr/>
          </a:p>
          <a:p>
            <a:pPr indent="0" lvl="0" marL="0" rtl="0" algn="l">
              <a:lnSpc>
                <a:spcPct val="100000"/>
              </a:lnSpc>
              <a:spcBef>
                <a:spcPts val="0"/>
              </a:spcBef>
              <a:spcAft>
                <a:spcPts val="0"/>
              </a:spcAft>
              <a:buSzPts val="3600"/>
              <a:buNone/>
            </a:pPr>
            <a:r>
              <a:t/>
            </a:r>
            <a:endParaRPr/>
          </a:p>
          <a:p>
            <a:pPr indent="0" lvl="0" marL="0" rtl="0" algn="l">
              <a:lnSpc>
                <a:spcPct val="100000"/>
              </a:lnSpc>
              <a:spcBef>
                <a:spcPts val="0"/>
              </a:spcBef>
              <a:spcAft>
                <a:spcPts val="0"/>
              </a:spcAft>
              <a:buSzPts val="3600"/>
              <a:buNone/>
            </a:pPr>
            <a:r>
              <a:t/>
            </a:r>
            <a:endParaRPr/>
          </a:p>
          <a:p>
            <a:pPr indent="0" lvl="0" marL="0" rtl="0" algn="l">
              <a:lnSpc>
                <a:spcPct val="100000"/>
              </a:lnSpc>
              <a:spcBef>
                <a:spcPts val="0"/>
              </a:spcBef>
              <a:spcAft>
                <a:spcPts val="0"/>
              </a:spcAft>
              <a:buSzPts val="3600"/>
              <a:buNone/>
            </a:pPr>
            <a:r>
              <a:t/>
            </a:r>
            <a:endParaRPr/>
          </a:p>
          <a:p>
            <a:pPr indent="0" lvl="0" marL="0" rtl="0" algn="l">
              <a:lnSpc>
                <a:spcPct val="100000"/>
              </a:lnSpc>
              <a:spcBef>
                <a:spcPts val="0"/>
              </a:spcBef>
              <a:spcAft>
                <a:spcPts val="0"/>
              </a:spcAft>
              <a:buSzPts val="3600"/>
              <a:buNone/>
            </a:pPr>
            <a:r>
              <a:t/>
            </a:r>
            <a:endParaRPr/>
          </a:p>
          <a:p>
            <a:pPr indent="0" lvl="0" marL="0" rtl="0" algn="l">
              <a:lnSpc>
                <a:spcPct val="100000"/>
              </a:lnSpc>
              <a:spcBef>
                <a:spcPts val="960"/>
              </a:spcBef>
              <a:spcAft>
                <a:spcPts val="0"/>
              </a:spcAft>
              <a:buSzPts val="3600"/>
              <a:buNone/>
            </a:pPr>
            <a:r>
              <a:t/>
            </a:r>
            <a:endParaRPr/>
          </a:p>
          <a:p>
            <a:pPr indent="0" lvl="0" marL="0" rtl="0" algn="l">
              <a:lnSpc>
                <a:spcPct val="100000"/>
              </a:lnSpc>
              <a:spcBef>
                <a:spcPts val="960"/>
              </a:spcBef>
              <a:spcAft>
                <a:spcPts val="0"/>
              </a:spcAft>
              <a:buSzPts val="4800"/>
              <a:buNone/>
            </a:pPr>
            <a:r>
              <a:t/>
            </a:r>
            <a:endParaRPr/>
          </a:p>
        </p:txBody>
      </p:sp>
      <p:sp>
        <p:nvSpPr>
          <p:cNvPr id="460" name="Google Shape;460;p58"/>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pic>
        <p:nvPicPr>
          <p:cNvPr id="461" name="Google Shape;461;p58"/>
          <p:cNvPicPr preferRelativeResize="0"/>
          <p:nvPr/>
        </p:nvPicPr>
        <p:blipFill>
          <a:blip r:embed="rId3">
            <a:alphaModFix/>
          </a:blip>
          <a:stretch>
            <a:fillRect/>
          </a:stretch>
        </p:blipFill>
        <p:spPr>
          <a:xfrm>
            <a:off x="5891975" y="3909275"/>
            <a:ext cx="14174049" cy="8687676"/>
          </a:xfrm>
          <a:prstGeom prst="rect">
            <a:avLst/>
          </a:prstGeom>
          <a:noFill/>
          <a:ln>
            <a:noFill/>
          </a:ln>
        </p:spPr>
      </p:pic>
      <p:sp>
        <p:nvSpPr>
          <p:cNvPr id="462" name="Google Shape;462;p58"/>
          <p:cNvSpPr/>
          <p:nvPr/>
        </p:nvSpPr>
        <p:spPr>
          <a:xfrm>
            <a:off x="5736136" y="6173199"/>
            <a:ext cx="1836000" cy="430800"/>
          </a:xfrm>
          <a:prstGeom prst="rect">
            <a:avLst/>
          </a:prstGeom>
          <a:noFill/>
          <a:ln cap="flat" cmpd="sng" w="762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9"/>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a:buNone/>
            </a:pPr>
            <a:r>
              <a:rPr lang="en-US"/>
              <a:t>Color shape plot by region</a:t>
            </a:r>
            <a:endParaRPr/>
          </a:p>
        </p:txBody>
      </p:sp>
      <p:sp>
        <p:nvSpPr>
          <p:cNvPr id="469" name="Google Shape;469;p59"/>
          <p:cNvSpPr txBox="1"/>
          <p:nvPr>
            <p:ph idx="1" type="body"/>
          </p:nvPr>
        </p:nvSpPr>
        <p:spPr>
          <a:xfrm>
            <a:off x="831200" y="3073275"/>
            <a:ext cx="7199400" cy="9110100"/>
          </a:xfrm>
          <a:prstGeom prst="rect">
            <a:avLst/>
          </a:prstGeom>
          <a:noFill/>
          <a:ln>
            <a:noFill/>
          </a:ln>
        </p:spPr>
        <p:txBody>
          <a:bodyPr anchorCtr="0" anchor="t" bIns="45700" lIns="91425" spcFirstLastPara="1" rIns="91425" wrap="square" tIns="45700">
            <a:noAutofit/>
          </a:bodyPr>
          <a:lstStyle/>
          <a:p>
            <a:pPr indent="-411162" lvl="0" marL="461962" rtl="0" algn="l">
              <a:lnSpc>
                <a:spcPct val="115000"/>
              </a:lnSpc>
              <a:spcBef>
                <a:spcPts val="0"/>
              </a:spcBef>
              <a:spcAft>
                <a:spcPts val="0"/>
              </a:spcAft>
              <a:buSzPts val="4000"/>
              <a:buChar char="•"/>
            </a:pPr>
            <a:r>
              <a:rPr b="1" lang="en-US"/>
              <a:t>Annotation</a:t>
            </a:r>
            <a:r>
              <a:rPr lang="en-US"/>
              <a:t> by region allows us to drill down.</a:t>
            </a:r>
            <a:endParaRPr/>
          </a:p>
          <a:p>
            <a:pPr indent="0" lvl="0" marL="461962" rtl="0" algn="l">
              <a:lnSpc>
                <a:spcPct val="115000"/>
              </a:lnSpc>
              <a:spcBef>
                <a:spcPts val="0"/>
              </a:spcBef>
              <a:spcAft>
                <a:spcPts val="0"/>
              </a:spcAft>
              <a:buSzPts val="3600"/>
              <a:buNone/>
            </a:pPr>
            <a:r>
              <a:t/>
            </a:r>
            <a:endParaRPr/>
          </a:p>
          <a:p>
            <a:pPr indent="-411162" lvl="0" marL="461962" rtl="0" algn="l">
              <a:lnSpc>
                <a:spcPct val="115000"/>
              </a:lnSpc>
              <a:spcBef>
                <a:spcPts val="0"/>
              </a:spcBef>
              <a:spcAft>
                <a:spcPts val="0"/>
              </a:spcAft>
              <a:buSzPts val="4000"/>
              <a:buChar char="•"/>
            </a:pPr>
            <a:r>
              <a:rPr lang="en-US"/>
              <a:t>We can see regional clustering of countries and their life expectancy.</a:t>
            </a:r>
            <a:endParaRPr/>
          </a:p>
          <a:p>
            <a:pPr indent="0" lvl="0" marL="461962" rtl="0" algn="l">
              <a:lnSpc>
                <a:spcPct val="115000"/>
              </a:lnSpc>
              <a:spcBef>
                <a:spcPts val="0"/>
              </a:spcBef>
              <a:spcAft>
                <a:spcPts val="0"/>
              </a:spcAft>
              <a:buSzPts val="3600"/>
              <a:buNone/>
            </a:pPr>
            <a:r>
              <a:t/>
            </a:r>
            <a:endParaRPr/>
          </a:p>
          <a:p>
            <a:pPr indent="0" lvl="0" marL="0" rtl="0" algn="l">
              <a:lnSpc>
                <a:spcPct val="115000"/>
              </a:lnSpc>
              <a:spcBef>
                <a:spcPts val="0"/>
              </a:spcBef>
              <a:spcAft>
                <a:spcPts val="0"/>
              </a:spcAft>
              <a:buSzPts val="3600"/>
              <a:buNone/>
            </a:pPr>
            <a:r>
              <a:t/>
            </a:r>
            <a:endParaRPr/>
          </a:p>
          <a:p>
            <a:pPr indent="0" lvl="0" marL="0" rtl="0" algn="l">
              <a:lnSpc>
                <a:spcPct val="115000"/>
              </a:lnSpc>
              <a:spcBef>
                <a:spcPts val="0"/>
              </a:spcBef>
              <a:spcAft>
                <a:spcPts val="0"/>
              </a:spcAft>
              <a:buSzPts val="3600"/>
              <a:buNone/>
            </a:pPr>
            <a:r>
              <a:t/>
            </a:r>
            <a:endParaRPr/>
          </a:p>
          <a:p>
            <a:pPr indent="0" lvl="0" marL="0" rtl="0" algn="l">
              <a:lnSpc>
                <a:spcPct val="115000"/>
              </a:lnSpc>
              <a:spcBef>
                <a:spcPts val="0"/>
              </a:spcBef>
              <a:spcAft>
                <a:spcPts val="0"/>
              </a:spcAft>
              <a:buSzPts val="3600"/>
              <a:buNone/>
            </a:pPr>
            <a:r>
              <a:t/>
            </a:r>
            <a:endParaRPr/>
          </a:p>
          <a:p>
            <a:pPr indent="0" lvl="0" marL="0" rtl="0" algn="l">
              <a:lnSpc>
                <a:spcPct val="115000"/>
              </a:lnSpc>
              <a:spcBef>
                <a:spcPts val="0"/>
              </a:spcBef>
              <a:spcAft>
                <a:spcPts val="0"/>
              </a:spcAft>
              <a:buSzPts val="3600"/>
              <a:buNone/>
            </a:pPr>
            <a:r>
              <a:t/>
            </a:r>
            <a:endParaRPr/>
          </a:p>
          <a:p>
            <a:pPr indent="0" lvl="0" marL="0" rtl="0" algn="l">
              <a:lnSpc>
                <a:spcPct val="115000"/>
              </a:lnSpc>
              <a:spcBef>
                <a:spcPts val="0"/>
              </a:spcBef>
              <a:spcAft>
                <a:spcPts val="0"/>
              </a:spcAft>
              <a:buSzPts val="3600"/>
              <a:buNone/>
            </a:pPr>
            <a:r>
              <a:t/>
            </a:r>
            <a:endParaRPr/>
          </a:p>
          <a:p>
            <a:pPr indent="0" lvl="0" marL="0" rtl="0" algn="l">
              <a:lnSpc>
                <a:spcPct val="115000"/>
              </a:lnSpc>
              <a:spcBef>
                <a:spcPts val="960"/>
              </a:spcBef>
              <a:spcAft>
                <a:spcPts val="0"/>
              </a:spcAft>
              <a:buSzPts val="3600"/>
              <a:buNone/>
            </a:pPr>
            <a:r>
              <a:t/>
            </a:r>
            <a:endParaRPr/>
          </a:p>
          <a:p>
            <a:pPr indent="0" lvl="0" marL="0" rtl="0" algn="l">
              <a:lnSpc>
                <a:spcPct val="115000"/>
              </a:lnSpc>
              <a:spcBef>
                <a:spcPts val="960"/>
              </a:spcBef>
              <a:spcAft>
                <a:spcPts val="0"/>
              </a:spcAft>
              <a:buSzPts val="4800"/>
              <a:buNone/>
            </a:pPr>
            <a:r>
              <a:t/>
            </a:r>
            <a:endParaRPr/>
          </a:p>
        </p:txBody>
      </p:sp>
      <p:pic>
        <p:nvPicPr>
          <p:cNvPr id="470" name="Google Shape;470;p59"/>
          <p:cNvPicPr preferRelativeResize="0"/>
          <p:nvPr/>
        </p:nvPicPr>
        <p:blipFill rotWithShape="1">
          <a:blip r:embed="rId3">
            <a:alphaModFix/>
          </a:blip>
          <a:srcRect b="0" l="0" r="0" t="0"/>
          <a:stretch/>
        </p:blipFill>
        <p:spPr>
          <a:xfrm>
            <a:off x="8214525" y="2778130"/>
            <a:ext cx="15020249" cy="9870274"/>
          </a:xfrm>
          <a:prstGeom prst="rect">
            <a:avLst/>
          </a:prstGeom>
          <a:noFill/>
          <a:ln>
            <a:noFill/>
          </a:ln>
        </p:spPr>
      </p:pic>
      <p:sp>
        <p:nvSpPr>
          <p:cNvPr id="471" name="Google Shape;471;p59"/>
          <p:cNvSpPr/>
          <p:nvPr/>
        </p:nvSpPr>
        <p:spPr>
          <a:xfrm>
            <a:off x="8030450" y="6503050"/>
            <a:ext cx="2243100" cy="611700"/>
          </a:xfrm>
          <a:prstGeom prst="rect">
            <a:avLst/>
          </a:prstGeom>
          <a:noFill/>
          <a:ln cap="flat" cmpd="sng" w="762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59"/>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0"/>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a:buNone/>
            </a:pPr>
            <a:r>
              <a:rPr lang="en-US"/>
              <a:t>Data visualization: bar chart, revisted</a:t>
            </a:r>
            <a:endParaRPr/>
          </a:p>
        </p:txBody>
      </p:sp>
      <p:sp>
        <p:nvSpPr>
          <p:cNvPr id="479" name="Google Shape;479;p60"/>
          <p:cNvSpPr txBox="1"/>
          <p:nvPr>
            <p:ph idx="1" type="body"/>
          </p:nvPr>
        </p:nvSpPr>
        <p:spPr>
          <a:xfrm>
            <a:off x="831200" y="3073275"/>
            <a:ext cx="9380100" cy="9110100"/>
          </a:xfrm>
          <a:prstGeom prst="rect">
            <a:avLst/>
          </a:prstGeom>
          <a:noFill/>
          <a:ln>
            <a:noFill/>
          </a:ln>
        </p:spPr>
        <p:txBody>
          <a:bodyPr anchorCtr="0" anchor="t" bIns="45700" lIns="91425" spcFirstLastPara="1" rIns="91425" wrap="square" tIns="45700">
            <a:noAutofit/>
          </a:bodyPr>
          <a:lstStyle/>
          <a:p>
            <a:pPr indent="-411162" lvl="0" marL="461962" rtl="0" algn="l">
              <a:lnSpc>
                <a:spcPct val="115000"/>
              </a:lnSpc>
              <a:spcBef>
                <a:spcPts val="0"/>
              </a:spcBef>
              <a:spcAft>
                <a:spcPts val="0"/>
              </a:spcAft>
              <a:buSzPts val="4000"/>
              <a:buChar char="•"/>
            </a:pPr>
            <a:r>
              <a:rPr lang="en-US" sz="4000"/>
              <a:t>We previously used bar charts to plot the average population.</a:t>
            </a:r>
            <a:endParaRPr sz="4000"/>
          </a:p>
          <a:p>
            <a:pPr indent="0" lvl="0" marL="461962" rtl="0" algn="l">
              <a:lnSpc>
                <a:spcPct val="115000"/>
              </a:lnSpc>
              <a:spcBef>
                <a:spcPts val="0"/>
              </a:spcBef>
              <a:spcAft>
                <a:spcPts val="0"/>
              </a:spcAft>
              <a:buSzPts val="3600"/>
              <a:buNone/>
            </a:pPr>
            <a:r>
              <a:t/>
            </a:r>
            <a:endParaRPr sz="4000"/>
          </a:p>
          <a:p>
            <a:pPr indent="-411162" lvl="0" marL="461962" rtl="0" algn="l">
              <a:lnSpc>
                <a:spcPct val="115000"/>
              </a:lnSpc>
              <a:spcBef>
                <a:spcPts val="0"/>
              </a:spcBef>
              <a:spcAft>
                <a:spcPts val="0"/>
              </a:spcAft>
              <a:buSzPts val="4000"/>
              <a:buChar char="•"/>
            </a:pPr>
            <a:r>
              <a:rPr lang="en-US" sz="4000"/>
              <a:t>Let’s revisit bar charts to plot the life expectancy information categorized by region.</a:t>
            </a:r>
            <a:endParaRPr sz="4000"/>
          </a:p>
          <a:p>
            <a:pPr indent="0" lvl="0" marL="0" rtl="0" algn="l">
              <a:lnSpc>
                <a:spcPct val="115000"/>
              </a:lnSpc>
              <a:spcBef>
                <a:spcPts val="0"/>
              </a:spcBef>
              <a:spcAft>
                <a:spcPts val="0"/>
              </a:spcAft>
              <a:buSzPts val="3600"/>
              <a:buNone/>
            </a:pPr>
            <a:r>
              <a:t/>
            </a:r>
            <a:endParaRPr sz="4000"/>
          </a:p>
          <a:p>
            <a:pPr indent="-411162" lvl="0" marL="461962" rtl="0" algn="l">
              <a:lnSpc>
                <a:spcPct val="115000"/>
              </a:lnSpc>
              <a:spcBef>
                <a:spcPts val="0"/>
              </a:spcBef>
              <a:spcAft>
                <a:spcPts val="0"/>
              </a:spcAft>
              <a:buSzPts val="4000"/>
              <a:buChar char="•"/>
            </a:pPr>
            <a:r>
              <a:rPr lang="en-US" sz="4000"/>
              <a:t>As we can see, there are many different ways to plot the same information.</a:t>
            </a:r>
            <a:endParaRPr sz="4000"/>
          </a:p>
          <a:p>
            <a:pPr indent="0" lvl="0" marL="461962" rtl="0" algn="l">
              <a:lnSpc>
                <a:spcPct val="115000"/>
              </a:lnSpc>
              <a:spcBef>
                <a:spcPts val="0"/>
              </a:spcBef>
              <a:spcAft>
                <a:spcPts val="0"/>
              </a:spcAft>
              <a:buSzPts val="3600"/>
              <a:buNone/>
            </a:pPr>
            <a:r>
              <a:t/>
            </a:r>
            <a:endParaRPr sz="4000"/>
          </a:p>
          <a:p>
            <a:pPr indent="-411162" lvl="0" marL="461962" rtl="0" algn="l">
              <a:lnSpc>
                <a:spcPct val="115000"/>
              </a:lnSpc>
              <a:spcBef>
                <a:spcPts val="0"/>
              </a:spcBef>
              <a:spcAft>
                <a:spcPts val="0"/>
              </a:spcAft>
              <a:buSzPts val="4000"/>
              <a:buChar char="•"/>
            </a:pPr>
            <a:r>
              <a:rPr lang="en-US" sz="4000"/>
              <a:t>The trick is to find the visual that best suits the use case.</a:t>
            </a:r>
            <a:endParaRPr sz="4000"/>
          </a:p>
          <a:p>
            <a:pPr indent="0" lvl="0" marL="0" rtl="0" algn="l">
              <a:lnSpc>
                <a:spcPct val="115000"/>
              </a:lnSpc>
              <a:spcBef>
                <a:spcPts val="0"/>
              </a:spcBef>
              <a:spcAft>
                <a:spcPts val="0"/>
              </a:spcAft>
              <a:buSzPts val="3600"/>
              <a:buNone/>
            </a:pPr>
            <a:r>
              <a:t/>
            </a:r>
            <a:endParaRPr sz="4000"/>
          </a:p>
          <a:p>
            <a:pPr indent="0" lvl="0" marL="0" rtl="0" algn="l">
              <a:lnSpc>
                <a:spcPct val="115000"/>
              </a:lnSpc>
              <a:spcBef>
                <a:spcPts val="0"/>
              </a:spcBef>
              <a:spcAft>
                <a:spcPts val="0"/>
              </a:spcAft>
              <a:buSzPts val="3600"/>
              <a:buNone/>
            </a:pPr>
            <a:r>
              <a:t/>
            </a:r>
            <a:endParaRPr sz="4000"/>
          </a:p>
          <a:p>
            <a:pPr indent="0" lvl="0" marL="0" rtl="0" algn="l">
              <a:lnSpc>
                <a:spcPct val="115000"/>
              </a:lnSpc>
              <a:spcBef>
                <a:spcPts val="0"/>
              </a:spcBef>
              <a:spcAft>
                <a:spcPts val="0"/>
              </a:spcAft>
              <a:buSzPts val="3600"/>
              <a:buNone/>
            </a:pPr>
            <a:r>
              <a:t/>
            </a:r>
            <a:endParaRPr sz="4000"/>
          </a:p>
          <a:p>
            <a:pPr indent="0" lvl="0" marL="461962" rtl="0" algn="l">
              <a:lnSpc>
                <a:spcPct val="115000"/>
              </a:lnSpc>
              <a:spcBef>
                <a:spcPts val="0"/>
              </a:spcBef>
              <a:spcAft>
                <a:spcPts val="0"/>
              </a:spcAft>
              <a:buSzPts val="3600"/>
              <a:buNone/>
            </a:pPr>
            <a:r>
              <a:t/>
            </a:r>
            <a:endParaRPr sz="4000"/>
          </a:p>
          <a:p>
            <a:pPr indent="0" lvl="0" marL="0" rtl="0" algn="l">
              <a:lnSpc>
                <a:spcPct val="115000"/>
              </a:lnSpc>
              <a:spcBef>
                <a:spcPts val="0"/>
              </a:spcBef>
              <a:spcAft>
                <a:spcPts val="0"/>
              </a:spcAft>
              <a:buSzPts val="3600"/>
              <a:buNone/>
            </a:pPr>
            <a:r>
              <a:t/>
            </a:r>
            <a:endParaRPr sz="4000"/>
          </a:p>
          <a:p>
            <a:pPr indent="0" lvl="0" marL="0" rtl="0" algn="l">
              <a:lnSpc>
                <a:spcPct val="115000"/>
              </a:lnSpc>
              <a:spcBef>
                <a:spcPts val="0"/>
              </a:spcBef>
              <a:spcAft>
                <a:spcPts val="0"/>
              </a:spcAft>
              <a:buSzPts val="3600"/>
              <a:buNone/>
            </a:pPr>
            <a:r>
              <a:t/>
            </a:r>
            <a:endParaRPr sz="4000"/>
          </a:p>
          <a:p>
            <a:pPr indent="0" lvl="0" marL="0" rtl="0" algn="l">
              <a:lnSpc>
                <a:spcPct val="115000"/>
              </a:lnSpc>
              <a:spcBef>
                <a:spcPts val="0"/>
              </a:spcBef>
              <a:spcAft>
                <a:spcPts val="0"/>
              </a:spcAft>
              <a:buSzPts val="3600"/>
              <a:buNone/>
            </a:pPr>
            <a:r>
              <a:t/>
            </a:r>
            <a:endParaRPr sz="4000"/>
          </a:p>
          <a:p>
            <a:pPr indent="0" lvl="0" marL="0" rtl="0" algn="l">
              <a:lnSpc>
                <a:spcPct val="115000"/>
              </a:lnSpc>
              <a:spcBef>
                <a:spcPts val="0"/>
              </a:spcBef>
              <a:spcAft>
                <a:spcPts val="0"/>
              </a:spcAft>
              <a:buSzPts val="3600"/>
              <a:buNone/>
            </a:pPr>
            <a:r>
              <a:t/>
            </a:r>
            <a:endParaRPr sz="4000"/>
          </a:p>
          <a:p>
            <a:pPr indent="0" lvl="0" marL="0" rtl="0" algn="l">
              <a:lnSpc>
                <a:spcPct val="115000"/>
              </a:lnSpc>
              <a:spcBef>
                <a:spcPts val="0"/>
              </a:spcBef>
              <a:spcAft>
                <a:spcPts val="0"/>
              </a:spcAft>
              <a:buSzPts val="3600"/>
              <a:buNone/>
            </a:pPr>
            <a:r>
              <a:t/>
            </a:r>
            <a:endParaRPr sz="4000"/>
          </a:p>
          <a:p>
            <a:pPr indent="0" lvl="0" marL="0" rtl="0" algn="l">
              <a:lnSpc>
                <a:spcPct val="115000"/>
              </a:lnSpc>
              <a:spcBef>
                <a:spcPts val="960"/>
              </a:spcBef>
              <a:spcAft>
                <a:spcPts val="0"/>
              </a:spcAft>
              <a:buSzPts val="3600"/>
              <a:buNone/>
            </a:pPr>
            <a:r>
              <a:t/>
            </a:r>
            <a:endParaRPr sz="4000"/>
          </a:p>
          <a:p>
            <a:pPr indent="0" lvl="0" marL="0" rtl="0" algn="l">
              <a:lnSpc>
                <a:spcPct val="115000"/>
              </a:lnSpc>
              <a:spcBef>
                <a:spcPts val="960"/>
              </a:spcBef>
              <a:spcAft>
                <a:spcPts val="0"/>
              </a:spcAft>
              <a:buSzPts val="4800"/>
              <a:buNone/>
            </a:pPr>
            <a:r>
              <a:t/>
            </a:r>
            <a:endParaRPr sz="4000"/>
          </a:p>
        </p:txBody>
      </p:sp>
      <p:pic>
        <p:nvPicPr>
          <p:cNvPr id="480" name="Google Shape;480;p60"/>
          <p:cNvPicPr preferRelativeResize="0"/>
          <p:nvPr/>
        </p:nvPicPr>
        <p:blipFill rotWithShape="1">
          <a:blip r:embed="rId3">
            <a:alphaModFix/>
          </a:blip>
          <a:srcRect b="0" l="0" r="0" t="0"/>
          <a:stretch/>
        </p:blipFill>
        <p:spPr>
          <a:xfrm>
            <a:off x="10405475" y="2753675"/>
            <a:ext cx="13115153" cy="9645452"/>
          </a:xfrm>
          <a:prstGeom prst="rect">
            <a:avLst/>
          </a:prstGeom>
          <a:noFill/>
          <a:ln>
            <a:noFill/>
          </a:ln>
        </p:spPr>
      </p:pic>
      <p:sp>
        <p:nvSpPr>
          <p:cNvPr id="481" name="Google Shape;481;p60"/>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61"/>
          <p:cNvSpPr txBox="1"/>
          <p:nvPr>
            <p:ph type="title"/>
          </p:nvPr>
        </p:nvSpPr>
        <p:spPr>
          <a:xfrm>
            <a:off x="831200"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a:buNone/>
            </a:pPr>
            <a:r>
              <a:rPr lang="en-US"/>
              <a:t>Annotating with the Analytics tab</a:t>
            </a:r>
            <a:endParaRPr/>
          </a:p>
        </p:txBody>
      </p:sp>
      <p:sp>
        <p:nvSpPr>
          <p:cNvPr id="488" name="Google Shape;488;p61"/>
          <p:cNvSpPr txBox="1"/>
          <p:nvPr>
            <p:ph idx="4294967295" type="body"/>
          </p:nvPr>
        </p:nvSpPr>
        <p:spPr>
          <a:xfrm>
            <a:off x="832104" y="3346704"/>
            <a:ext cx="8616000" cy="3081000"/>
          </a:xfrm>
          <a:prstGeom prst="rect">
            <a:avLst/>
          </a:prstGeom>
          <a:noFill/>
          <a:ln>
            <a:noFill/>
          </a:ln>
        </p:spPr>
        <p:txBody>
          <a:bodyPr anchorCtr="0" anchor="t" bIns="45700" lIns="91425" spcFirstLastPara="1" rIns="91425" wrap="square" tIns="45700">
            <a:noAutofit/>
          </a:bodyPr>
          <a:lstStyle/>
          <a:p>
            <a:pPr indent="-385762" lvl="0" marL="461962" rtl="0" algn="l">
              <a:lnSpc>
                <a:spcPct val="115000"/>
              </a:lnSpc>
              <a:spcBef>
                <a:spcPts val="0"/>
              </a:spcBef>
              <a:spcAft>
                <a:spcPts val="0"/>
              </a:spcAft>
              <a:buSzPts val="3600"/>
              <a:buChar char="•"/>
            </a:pPr>
            <a:r>
              <a:rPr lang="en-US"/>
              <a:t>From the </a:t>
            </a:r>
            <a:r>
              <a:rPr b="1" lang="en-US"/>
              <a:t>Analytics</a:t>
            </a:r>
            <a:r>
              <a:rPr lang="en-US"/>
              <a:t> tab, you can annotate features like central tendency and distribution.</a:t>
            </a:r>
            <a:endParaRPr b="1"/>
          </a:p>
          <a:p>
            <a:pPr indent="0" lvl="0" marL="461962" rtl="0" algn="l">
              <a:lnSpc>
                <a:spcPct val="115000"/>
              </a:lnSpc>
              <a:spcBef>
                <a:spcPts val="0"/>
              </a:spcBef>
              <a:spcAft>
                <a:spcPts val="0"/>
              </a:spcAft>
              <a:buSzPts val="3600"/>
              <a:buNone/>
            </a:pPr>
            <a:r>
              <a:t/>
            </a:r>
            <a:endParaRPr/>
          </a:p>
          <a:p>
            <a:pPr indent="0" lvl="0" marL="0" rtl="0" algn="l">
              <a:lnSpc>
                <a:spcPct val="115000"/>
              </a:lnSpc>
              <a:spcBef>
                <a:spcPts val="0"/>
              </a:spcBef>
              <a:spcAft>
                <a:spcPts val="0"/>
              </a:spcAft>
              <a:buSzPts val="3600"/>
              <a:buNone/>
            </a:pPr>
            <a:r>
              <a:t/>
            </a:r>
            <a:endParaRPr/>
          </a:p>
          <a:p>
            <a:pPr indent="0" lvl="0" marL="461962" rtl="0" algn="l">
              <a:lnSpc>
                <a:spcPct val="115000"/>
              </a:lnSpc>
              <a:spcBef>
                <a:spcPts val="0"/>
              </a:spcBef>
              <a:spcAft>
                <a:spcPts val="0"/>
              </a:spcAft>
              <a:buSzPts val="3600"/>
              <a:buNone/>
            </a:pPr>
            <a:r>
              <a:t/>
            </a:r>
            <a:endParaRPr/>
          </a:p>
          <a:p>
            <a:pPr indent="0" lvl="0" marL="0" rtl="0" algn="l">
              <a:lnSpc>
                <a:spcPct val="115000"/>
              </a:lnSpc>
              <a:spcBef>
                <a:spcPts val="0"/>
              </a:spcBef>
              <a:spcAft>
                <a:spcPts val="0"/>
              </a:spcAft>
              <a:buSzPts val="3600"/>
              <a:buNone/>
            </a:pPr>
            <a:r>
              <a:t/>
            </a:r>
            <a:endParaRPr/>
          </a:p>
          <a:p>
            <a:pPr indent="0" lvl="0" marL="0" rtl="0" algn="l">
              <a:lnSpc>
                <a:spcPct val="115000"/>
              </a:lnSpc>
              <a:spcBef>
                <a:spcPts val="0"/>
              </a:spcBef>
              <a:spcAft>
                <a:spcPts val="0"/>
              </a:spcAft>
              <a:buSzPts val="3600"/>
              <a:buNone/>
            </a:pPr>
            <a:r>
              <a:t/>
            </a:r>
            <a:endParaRPr/>
          </a:p>
          <a:p>
            <a:pPr indent="0" lvl="0" marL="0" rtl="0" algn="l">
              <a:lnSpc>
                <a:spcPct val="115000"/>
              </a:lnSpc>
              <a:spcBef>
                <a:spcPts val="0"/>
              </a:spcBef>
              <a:spcAft>
                <a:spcPts val="0"/>
              </a:spcAft>
              <a:buSzPts val="3600"/>
              <a:buNone/>
            </a:pPr>
            <a:r>
              <a:t/>
            </a:r>
            <a:endParaRPr/>
          </a:p>
          <a:p>
            <a:pPr indent="0" lvl="0" marL="0" rtl="0" algn="l">
              <a:lnSpc>
                <a:spcPct val="115000"/>
              </a:lnSpc>
              <a:spcBef>
                <a:spcPts val="0"/>
              </a:spcBef>
              <a:spcAft>
                <a:spcPts val="0"/>
              </a:spcAft>
              <a:buSzPts val="3600"/>
              <a:buNone/>
            </a:pPr>
            <a:r>
              <a:t/>
            </a:r>
            <a:endParaRPr/>
          </a:p>
          <a:p>
            <a:pPr indent="0" lvl="0" marL="0" rtl="0" algn="l">
              <a:lnSpc>
                <a:spcPct val="115000"/>
              </a:lnSpc>
              <a:spcBef>
                <a:spcPts val="0"/>
              </a:spcBef>
              <a:spcAft>
                <a:spcPts val="0"/>
              </a:spcAft>
              <a:buSzPts val="3600"/>
              <a:buNone/>
            </a:pPr>
            <a:r>
              <a:t/>
            </a:r>
            <a:endParaRPr/>
          </a:p>
          <a:p>
            <a:pPr indent="0" lvl="0" marL="0" rtl="0" algn="l">
              <a:lnSpc>
                <a:spcPct val="115000"/>
              </a:lnSpc>
              <a:spcBef>
                <a:spcPts val="960"/>
              </a:spcBef>
              <a:spcAft>
                <a:spcPts val="0"/>
              </a:spcAft>
              <a:buSzPts val="3600"/>
              <a:buNone/>
            </a:pPr>
            <a:r>
              <a:t/>
            </a:r>
            <a:endParaRPr/>
          </a:p>
          <a:p>
            <a:pPr indent="0" lvl="0" marL="0" rtl="0" algn="l">
              <a:lnSpc>
                <a:spcPct val="115000"/>
              </a:lnSpc>
              <a:spcBef>
                <a:spcPts val="960"/>
              </a:spcBef>
              <a:spcAft>
                <a:spcPts val="0"/>
              </a:spcAft>
              <a:buSzPts val="4800"/>
              <a:buNone/>
            </a:pPr>
            <a:r>
              <a:t/>
            </a:r>
            <a:endParaRPr/>
          </a:p>
        </p:txBody>
      </p:sp>
      <p:pic>
        <p:nvPicPr>
          <p:cNvPr id="489" name="Google Shape;489;p61"/>
          <p:cNvPicPr preferRelativeResize="0"/>
          <p:nvPr/>
        </p:nvPicPr>
        <p:blipFill rotWithShape="1">
          <a:blip r:embed="rId3">
            <a:alphaModFix/>
          </a:blip>
          <a:srcRect b="0" l="0" r="0" t="0"/>
          <a:stretch/>
        </p:blipFill>
        <p:spPr>
          <a:xfrm>
            <a:off x="3397848" y="6311600"/>
            <a:ext cx="3197750" cy="6031224"/>
          </a:xfrm>
          <a:prstGeom prst="rect">
            <a:avLst/>
          </a:prstGeom>
          <a:noFill/>
          <a:ln>
            <a:noFill/>
          </a:ln>
        </p:spPr>
      </p:pic>
      <p:sp>
        <p:nvSpPr>
          <p:cNvPr id="490" name="Google Shape;490;p61"/>
          <p:cNvSpPr txBox="1"/>
          <p:nvPr>
            <p:ph idx="4294967295" type="body"/>
          </p:nvPr>
        </p:nvSpPr>
        <p:spPr>
          <a:xfrm>
            <a:off x="9383125" y="3346704"/>
            <a:ext cx="6308700" cy="1512300"/>
          </a:xfrm>
          <a:prstGeom prst="rect">
            <a:avLst/>
          </a:prstGeom>
          <a:noFill/>
          <a:ln>
            <a:noFill/>
          </a:ln>
        </p:spPr>
        <p:txBody>
          <a:bodyPr anchorCtr="0" anchor="t" bIns="45700" lIns="91425" spcFirstLastPara="1" rIns="91425" wrap="square" tIns="45700">
            <a:noAutofit/>
          </a:bodyPr>
          <a:lstStyle/>
          <a:p>
            <a:pPr indent="-385762" lvl="0" marL="461962" rtl="0" algn="l">
              <a:lnSpc>
                <a:spcPct val="115000"/>
              </a:lnSpc>
              <a:spcBef>
                <a:spcPts val="0"/>
              </a:spcBef>
              <a:spcAft>
                <a:spcPts val="0"/>
              </a:spcAft>
              <a:buSzPts val="3600"/>
              <a:buChar char="•"/>
            </a:pPr>
            <a:r>
              <a:rPr lang="en-US"/>
              <a:t>Mean line with 95% confidence interval</a:t>
            </a:r>
            <a:endParaRPr/>
          </a:p>
        </p:txBody>
      </p:sp>
      <p:sp>
        <p:nvSpPr>
          <p:cNvPr id="491" name="Google Shape;491;p61"/>
          <p:cNvSpPr txBox="1"/>
          <p:nvPr>
            <p:ph idx="4294967295" type="body"/>
          </p:nvPr>
        </p:nvSpPr>
        <p:spPr>
          <a:xfrm>
            <a:off x="16374013" y="3346704"/>
            <a:ext cx="7421400" cy="1176000"/>
          </a:xfrm>
          <a:prstGeom prst="rect">
            <a:avLst/>
          </a:prstGeom>
          <a:noFill/>
          <a:ln>
            <a:noFill/>
          </a:ln>
        </p:spPr>
        <p:txBody>
          <a:bodyPr anchorCtr="0" anchor="t" bIns="45700" lIns="91425" spcFirstLastPara="1" rIns="91425" wrap="square" tIns="45700">
            <a:noAutofit/>
          </a:bodyPr>
          <a:lstStyle/>
          <a:p>
            <a:pPr indent="-381000" lvl="0" marL="457200" rtl="0" algn="l">
              <a:lnSpc>
                <a:spcPct val="115000"/>
              </a:lnSpc>
              <a:spcBef>
                <a:spcPts val="0"/>
              </a:spcBef>
              <a:spcAft>
                <a:spcPts val="0"/>
              </a:spcAft>
              <a:buSzPts val="3600"/>
              <a:buChar char="•"/>
            </a:pPr>
            <a:r>
              <a:rPr lang="en-US"/>
              <a:t>Median with quartiles with 95% CI</a:t>
            </a:r>
            <a:endParaRPr/>
          </a:p>
        </p:txBody>
      </p:sp>
      <p:sp>
        <p:nvSpPr>
          <p:cNvPr id="492" name="Google Shape;492;p61"/>
          <p:cNvSpPr txBox="1"/>
          <p:nvPr>
            <p:ph idx="4294967295" type="body"/>
          </p:nvPr>
        </p:nvSpPr>
        <p:spPr>
          <a:xfrm>
            <a:off x="9383125" y="11734425"/>
            <a:ext cx="12032700" cy="892500"/>
          </a:xfrm>
          <a:prstGeom prst="rect">
            <a:avLst/>
          </a:prstGeom>
          <a:noFill/>
          <a:ln>
            <a:noFill/>
          </a:ln>
        </p:spPr>
        <p:txBody>
          <a:bodyPr anchorCtr="0" anchor="t" bIns="45700" lIns="91425" spcFirstLastPara="1" rIns="91425" wrap="square" tIns="45700">
            <a:noAutofit/>
          </a:bodyPr>
          <a:lstStyle/>
          <a:p>
            <a:pPr indent="-381000" lvl="0" marL="457200" rtl="0" algn="l">
              <a:lnSpc>
                <a:spcPct val="100000"/>
              </a:lnSpc>
              <a:spcBef>
                <a:spcPts val="0"/>
              </a:spcBef>
              <a:spcAft>
                <a:spcPts val="0"/>
              </a:spcAft>
              <a:buSzPts val="3600"/>
              <a:buFont typeface="Lato"/>
              <a:buChar char="•"/>
            </a:pPr>
            <a:r>
              <a:rPr lang="en-US"/>
              <a:t>You can even manually add lines.</a:t>
            </a:r>
            <a:endParaRPr/>
          </a:p>
        </p:txBody>
      </p:sp>
      <p:sp>
        <p:nvSpPr>
          <p:cNvPr id="493" name="Google Shape;493;p61"/>
          <p:cNvSpPr/>
          <p:nvPr/>
        </p:nvSpPr>
        <p:spPr>
          <a:xfrm>
            <a:off x="3397858" y="9050167"/>
            <a:ext cx="1811400" cy="554100"/>
          </a:xfrm>
          <a:prstGeom prst="rect">
            <a:avLst/>
          </a:prstGeom>
          <a:noFill/>
          <a:ln cap="flat" cmpd="sng" w="762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61"/>
          <p:cNvSpPr txBox="1"/>
          <p:nvPr>
            <p:ph idx="12" type="sldNum"/>
          </p:nvPr>
        </p:nvSpPr>
        <p:spPr>
          <a:xfrm>
            <a:off x="22593222" y="12435244"/>
            <a:ext cx="1463100" cy="1049700"/>
          </a:xfrm>
          <a:prstGeom prst="rect">
            <a:avLst/>
          </a:prstGeom>
          <a:noFill/>
          <a:ln>
            <a:noFill/>
          </a:ln>
        </p:spPr>
        <p:txBody>
          <a:bodyPr anchorCtr="0" anchor="ctr" bIns="182850" lIns="182850" spcFirstLastPara="1" rIns="182850" wrap="square" tIns="182850">
            <a:norm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pic>
        <p:nvPicPr>
          <p:cNvPr id="495" name="Google Shape;495;p61"/>
          <p:cNvPicPr preferRelativeResize="0"/>
          <p:nvPr/>
        </p:nvPicPr>
        <p:blipFill>
          <a:blip r:embed="rId4">
            <a:alphaModFix/>
          </a:blip>
          <a:stretch>
            <a:fillRect/>
          </a:stretch>
        </p:blipFill>
        <p:spPr>
          <a:xfrm>
            <a:off x="9600504" y="5011404"/>
            <a:ext cx="5406206" cy="6570620"/>
          </a:xfrm>
          <a:prstGeom prst="rect">
            <a:avLst/>
          </a:prstGeom>
          <a:noFill/>
          <a:ln>
            <a:noFill/>
          </a:ln>
        </p:spPr>
      </p:pic>
      <p:pic>
        <p:nvPicPr>
          <p:cNvPr id="496" name="Google Shape;496;p61"/>
          <p:cNvPicPr preferRelativeResize="0"/>
          <p:nvPr/>
        </p:nvPicPr>
        <p:blipFill>
          <a:blip r:embed="rId5">
            <a:alphaModFix/>
          </a:blip>
          <a:stretch>
            <a:fillRect/>
          </a:stretch>
        </p:blipFill>
        <p:spPr>
          <a:xfrm>
            <a:off x="17641750" y="4675104"/>
            <a:ext cx="5222980" cy="690692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01" name="Shape 501"/>
        <p:cNvGrpSpPr/>
        <p:nvPr/>
      </p:nvGrpSpPr>
      <p:grpSpPr>
        <a:xfrm>
          <a:off x="0" y="0"/>
          <a:ext cx="0" cy="0"/>
          <a:chOff x="0" y="0"/>
          <a:chExt cx="0" cy="0"/>
        </a:xfrm>
      </p:grpSpPr>
      <p:sp>
        <p:nvSpPr>
          <p:cNvPr id="502" name="Google Shape;502;p62"/>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a:buNone/>
            </a:pPr>
            <a:r>
              <a:rPr lang="en-US"/>
              <a:t>Totals in the Analytics tab</a:t>
            </a:r>
            <a:endParaRPr/>
          </a:p>
        </p:txBody>
      </p:sp>
      <p:sp>
        <p:nvSpPr>
          <p:cNvPr id="503" name="Google Shape;503;p62"/>
          <p:cNvSpPr txBox="1"/>
          <p:nvPr>
            <p:ph idx="1" type="body"/>
          </p:nvPr>
        </p:nvSpPr>
        <p:spPr>
          <a:xfrm>
            <a:off x="831200" y="3073268"/>
            <a:ext cx="10666500" cy="9110100"/>
          </a:xfrm>
          <a:prstGeom prst="rect">
            <a:avLst/>
          </a:prstGeom>
          <a:noFill/>
          <a:ln>
            <a:noFill/>
          </a:ln>
        </p:spPr>
        <p:txBody>
          <a:bodyPr anchorCtr="0" anchor="t" bIns="45700" lIns="91425" spcFirstLastPara="1" rIns="91425" wrap="square" tIns="45700">
            <a:noAutofit/>
          </a:bodyPr>
          <a:lstStyle/>
          <a:p>
            <a:pPr indent="-411162" lvl="0" marL="461962" rtl="0" algn="l">
              <a:lnSpc>
                <a:spcPct val="115000"/>
              </a:lnSpc>
              <a:spcBef>
                <a:spcPts val="0"/>
              </a:spcBef>
              <a:spcAft>
                <a:spcPts val="0"/>
              </a:spcAft>
              <a:buSzPts val="4000"/>
              <a:buChar char="•"/>
            </a:pPr>
            <a:r>
              <a:rPr lang="en-US"/>
              <a:t>We can also get a grand total column appended to the end of our visualization.</a:t>
            </a:r>
            <a:endParaRPr/>
          </a:p>
          <a:p>
            <a:pPr indent="0" lvl="0" marL="461962" rtl="0" algn="l">
              <a:lnSpc>
                <a:spcPct val="115000"/>
              </a:lnSpc>
              <a:spcBef>
                <a:spcPts val="0"/>
              </a:spcBef>
              <a:spcAft>
                <a:spcPts val="0"/>
              </a:spcAft>
              <a:buSzPts val="3600"/>
              <a:buNone/>
            </a:pPr>
            <a:r>
              <a:t/>
            </a:r>
            <a:endParaRPr/>
          </a:p>
          <a:p>
            <a:pPr indent="-411162" lvl="0" marL="461962" rtl="0" algn="l">
              <a:lnSpc>
                <a:spcPct val="115000"/>
              </a:lnSpc>
              <a:spcBef>
                <a:spcPts val="0"/>
              </a:spcBef>
              <a:spcAft>
                <a:spcPts val="0"/>
              </a:spcAft>
              <a:buSzPts val="4000"/>
              <a:buChar char="•"/>
            </a:pPr>
            <a:r>
              <a:rPr i="1" lang="en-US"/>
              <a:t>Can anyone spot a </a:t>
            </a:r>
            <a:r>
              <a:rPr b="1" i="1" lang="en-US"/>
              <a:t>red flag</a:t>
            </a:r>
            <a:r>
              <a:rPr i="1" lang="en-US"/>
              <a:t> to look out for after the totals are graphed?</a:t>
            </a:r>
            <a:endParaRPr i="1"/>
          </a:p>
          <a:p>
            <a:pPr indent="0" lvl="0" marL="461962" rtl="0" algn="l">
              <a:lnSpc>
                <a:spcPct val="115000"/>
              </a:lnSpc>
              <a:spcBef>
                <a:spcPts val="0"/>
              </a:spcBef>
              <a:spcAft>
                <a:spcPts val="0"/>
              </a:spcAft>
              <a:buSzPts val="3600"/>
              <a:buNone/>
            </a:pPr>
            <a:r>
              <a:t/>
            </a:r>
            <a:endParaRPr/>
          </a:p>
          <a:p>
            <a:pPr indent="0" lvl="0" marL="0" rtl="0" algn="l">
              <a:lnSpc>
                <a:spcPct val="115000"/>
              </a:lnSpc>
              <a:spcBef>
                <a:spcPts val="0"/>
              </a:spcBef>
              <a:spcAft>
                <a:spcPts val="0"/>
              </a:spcAft>
              <a:buSzPts val="3600"/>
              <a:buNone/>
            </a:pPr>
            <a:r>
              <a:t/>
            </a:r>
            <a:endParaRPr/>
          </a:p>
          <a:p>
            <a:pPr indent="0" lvl="0" marL="461962" rtl="0" algn="l">
              <a:lnSpc>
                <a:spcPct val="115000"/>
              </a:lnSpc>
              <a:spcBef>
                <a:spcPts val="0"/>
              </a:spcBef>
              <a:spcAft>
                <a:spcPts val="0"/>
              </a:spcAft>
              <a:buSzPts val="3600"/>
              <a:buNone/>
            </a:pPr>
            <a:r>
              <a:t/>
            </a:r>
            <a:endParaRPr/>
          </a:p>
          <a:p>
            <a:pPr indent="0" lvl="0" marL="0" rtl="0" algn="l">
              <a:lnSpc>
                <a:spcPct val="115000"/>
              </a:lnSpc>
              <a:spcBef>
                <a:spcPts val="0"/>
              </a:spcBef>
              <a:spcAft>
                <a:spcPts val="0"/>
              </a:spcAft>
              <a:buSzPts val="3600"/>
              <a:buNone/>
            </a:pPr>
            <a:r>
              <a:t/>
            </a:r>
            <a:endParaRPr/>
          </a:p>
          <a:p>
            <a:pPr indent="0" lvl="0" marL="0" rtl="0" algn="l">
              <a:lnSpc>
                <a:spcPct val="115000"/>
              </a:lnSpc>
              <a:spcBef>
                <a:spcPts val="0"/>
              </a:spcBef>
              <a:spcAft>
                <a:spcPts val="0"/>
              </a:spcAft>
              <a:buSzPts val="3600"/>
              <a:buNone/>
            </a:pPr>
            <a:r>
              <a:t/>
            </a:r>
            <a:endParaRPr/>
          </a:p>
          <a:p>
            <a:pPr indent="0" lvl="0" marL="0" rtl="0" algn="l">
              <a:lnSpc>
                <a:spcPct val="115000"/>
              </a:lnSpc>
              <a:spcBef>
                <a:spcPts val="0"/>
              </a:spcBef>
              <a:spcAft>
                <a:spcPts val="0"/>
              </a:spcAft>
              <a:buSzPts val="3600"/>
              <a:buNone/>
            </a:pPr>
            <a:r>
              <a:t/>
            </a:r>
            <a:endParaRPr/>
          </a:p>
          <a:p>
            <a:pPr indent="0" lvl="0" marL="0" rtl="0" algn="l">
              <a:lnSpc>
                <a:spcPct val="115000"/>
              </a:lnSpc>
              <a:spcBef>
                <a:spcPts val="0"/>
              </a:spcBef>
              <a:spcAft>
                <a:spcPts val="0"/>
              </a:spcAft>
              <a:buSzPts val="3600"/>
              <a:buNone/>
            </a:pPr>
            <a:r>
              <a:t/>
            </a:r>
            <a:endParaRPr/>
          </a:p>
          <a:p>
            <a:pPr indent="0" lvl="0" marL="0" rtl="0" algn="l">
              <a:lnSpc>
                <a:spcPct val="115000"/>
              </a:lnSpc>
              <a:spcBef>
                <a:spcPts val="0"/>
              </a:spcBef>
              <a:spcAft>
                <a:spcPts val="0"/>
              </a:spcAft>
              <a:buSzPts val="3600"/>
              <a:buNone/>
            </a:pPr>
            <a:r>
              <a:t/>
            </a:r>
            <a:endParaRPr/>
          </a:p>
          <a:p>
            <a:pPr indent="0" lvl="0" marL="0" rtl="0" algn="l">
              <a:lnSpc>
                <a:spcPct val="115000"/>
              </a:lnSpc>
              <a:spcBef>
                <a:spcPts val="960"/>
              </a:spcBef>
              <a:spcAft>
                <a:spcPts val="0"/>
              </a:spcAft>
              <a:buSzPts val="3600"/>
              <a:buNone/>
            </a:pPr>
            <a:r>
              <a:t/>
            </a:r>
            <a:endParaRPr/>
          </a:p>
          <a:p>
            <a:pPr indent="0" lvl="0" marL="0" rtl="0" algn="l">
              <a:lnSpc>
                <a:spcPct val="115000"/>
              </a:lnSpc>
              <a:spcBef>
                <a:spcPts val="960"/>
              </a:spcBef>
              <a:spcAft>
                <a:spcPts val="0"/>
              </a:spcAft>
              <a:buSzPts val="4800"/>
              <a:buNone/>
            </a:pPr>
            <a:r>
              <a:t/>
            </a:r>
            <a:endParaRPr/>
          </a:p>
        </p:txBody>
      </p:sp>
      <p:pic>
        <p:nvPicPr>
          <p:cNvPr id="504" name="Google Shape;504;p62"/>
          <p:cNvPicPr preferRelativeResize="0"/>
          <p:nvPr/>
        </p:nvPicPr>
        <p:blipFill rotWithShape="1">
          <a:blip r:embed="rId3">
            <a:alphaModFix/>
          </a:blip>
          <a:srcRect b="0" l="0" r="0" t="0"/>
          <a:stretch/>
        </p:blipFill>
        <p:spPr>
          <a:xfrm>
            <a:off x="11673375" y="3588213"/>
            <a:ext cx="4425601" cy="7506324"/>
          </a:xfrm>
          <a:prstGeom prst="rect">
            <a:avLst/>
          </a:prstGeom>
          <a:noFill/>
          <a:ln>
            <a:noFill/>
          </a:ln>
        </p:spPr>
      </p:pic>
      <p:cxnSp>
        <p:nvCxnSpPr>
          <p:cNvPr id="505" name="Google Shape;505;p62"/>
          <p:cNvCxnSpPr/>
          <p:nvPr/>
        </p:nvCxnSpPr>
        <p:spPr>
          <a:xfrm>
            <a:off x="8927800" y="4420825"/>
            <a:ext cx="2509500" cy="1421400"/>
          </a:xfrm>
          <a:prstGeom prst="straightConnector1">
            <a:avLst/>
          </a:prstGeom>
          <a:noFill/>
          <a:ln cap="flat" cmpd="sng" w="152400">
            <a:solidFill>
              <a:schemeClr val="accent5"/>
            </a:solidFill>
            <a:prstDash val="solid"/>
            <a:round/>
            <a:headEnd len="sm" w="sm" type="none"/>
            <a:tailEnd len="med" w="med" type="stealth"/>
          </a:ln>
        </p:spPr>
      </p:cxnSp>
      <p:sp>
        <p:nvSpPr>
          <p:cNvPr id="506" name="Google Shape;506;p62"/>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pic>
        <p:nvPicPr>
          <p:cNvPr id="507" name="Google Shape;507;p62"/>
          <p:cNvPicPr preferRelativeResize="0"/>
          <p:nvPr/>
        </p:nvPicPr>
        <p:blipFill>
          <a:blip r:embed="rId4">
            <a:alphaModFix/>
          </a:blip>
          <a:stretch>
            <a:fillRect/>
          </a:stretch>
        </p:blipFill>
        <p:spPr>
          <a:xfrm>
            <a:off x="16274650" y="3588224"/>
            <a:ext cx="7130276" cy="8310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63"/>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a:buNone/>
            </a:pPr>
            <a:r>
              <a:rPr lang="en-US"/>
              <a:t>Clustering in the Analytics tab</a:t>
            </a:r>
            <a:endParaRPr/>
          </a:p>
        </p:txBody>
      </p:sp>
      <p:sp>
        <p:nvSpPr>
          <p:cNvPr id="514" name="Google Shape;514;p63"/>
          <p:cNvSpPr txBox="1"/>
          <p:nvPr>
            <p:ph idx="1" type="body"/>
          </p:nvPr>
        </p:nvSpPr>
        <p:spPr>
          <a:xfrm>
            <a:off x="831200" y="3073268"/>
            <a:ext cx="10666500" cy="9110100"/>
          </a:xfrm>
          <a:prstGeom prst="rect">
            <a:avLst/>
          </a:prstGeom>
          <a:noFill/>
          <a:ln>
            <a:noFill/>
          </a:ln>
        </p:spPr>
        <p:txBody>
          <a:bodyPr anchorCtr="0" anchor="t" bIns="45700" lIns="91425" spcFirstLastPara="1" rIns="91425" wrap="square" tIns="45700">
            <a:noAutofit/>
          </a:bodyPr>
          <a:lstStyle/>
          <a:p>
            <a:pPr indent="-411162" lvl="0" marL="461962" rtl="0" algn="l">
              <a:lnSpc>
                <a:spcPct val="115000"/>
              </a:lnSpc>
              <a:spcBef>
                <a:spcPts val="0"/>
              </a:spcBef>
              <a:spcAft>
                <a:spcPts val="0"/>
              </a:spcAft>
              <a:buSzPts val="4000"/>
              <a:buChar char="•"/>
            </a:pPr>
            <a:r>
              <a:rPr lang="en-US"/>
              <a:t>We can use clustering to automatically cluster by any attribute.</a:t>
            </a:r>
            <a:endParaRPr/>
          </a:p>
          <a:p>
            <a:pPr indent="0" lvl="0" marL="461962" rtl="0" algn="l">
              <a:lnSpc>
                <a:spcPct val="115000"/>
              </a:lnSpc>
              <a:spcBef>
                <a:spcPts val="0"/>
              </a:spcBef>
              <a:spcAft>
                <a:spcPts val="0"/>
              </a:spcAft>
              <a:buSzPts val="3600"/>
              <a:buNone/>
            </a:pPr>
            <a:r>
              <a:t/>
            </a:r>
            <a:endParaRPr/>
          </a:p>
          <a:p>
            <a:pPr indent="-411162" lvl="0" marL="461962" rtl="0" algn="l">
              <a:lnSpc>
                <a:spcPct val="115000"/>
              </a:lnSpc>
              <a:spcBef>
                <a:spcPts val="0"/>
              </a:spcBef>
              <a:spcAft>
                <a:spcPts val="0"/>
              </a:spcAft>
              <a:buSzPts val="4000"/>
              <a:buChar char="•"/>
            </a:pPr>
            <a:r>
              <a:rPr lang="en-US"/>
              <a:t>Here we automatically clustered by attribute: population size.</a:t>
            </a:r>
            <a:endParaRPr/>
          </a:p>
          <a:p>
            <a:pPr indent="0" lvl="0" marL="461962" rtl="0" algn="l">
              <a:lnSpc>
                <a:spcPct val="115000"/>
              </a:lnSpc>
              <a:spcBef>
                <a:spcPts val="0"/>
              </a:spcBef>
              <a:spcAft>
                <a:spcPts val="0"/>
              </a:spcAft>
              <a:buSzPts val="3600"/>
              <a:buNone/>
            </a:pPr>
            <a:r>
              <a:rPr lang="en-US"/>
              <a:t> </a:t>
            </a:r>
            <a:endParaRPr/>
          </a:p>
          <a:p>
            <a:pPr indent="-411162" lvl="0" marL="461962" rtl="0" algn="l">
              <a:lnSpc>
                <a:spcPct val="115000"/>
              </a:lnSpc>
              <a:spcBef>
                <a:spcPts val="0"/>
              </a:spcBef>
              <a:spcAft>
                <a:spcPts val="0"/>
              </a:spcAft>
              <a:buSzPts val="4000"/>
              <a:buChar char="•"/>
            </a:pPr>
            <a:r>
              <a:rPr lang="en-US"/>
              <a:t>Cluster the data on your analysis.</a:t>
            </a:r>
            <a:endParaRPr/>
          </a:p>
          <a:p>
            <a:pPr indent="0" lvl="0" marL="461962" rtl="0" algn="l">
              <a:lnSpc>
                <a:spcPct val="115000"/>
              </a:lnSpc>
              <a:spcBef>
                <a:spcPts val="0"/>
              </a:spcBef>
              <a:spcAft>
                <a:spcPts val="0"/>
              </a:spcAft>
              <a:buSzPts val="3600"/>
              <a:buNone/>
            </a:pPr>
            <a:r>
              <a:t/>
            </a:r>
            <a:endParaRPr/>
          </a:p>
          <a:p>
            <a:pPr indent="0" lvl="0" marL="0" rtl="0" algn="l">
              <a:lnSpc>
                <a:spcPct val="115000"/>
              </a:lnSpc>
              <a:spcBef>
                <a:spcPts val="0"/>
              </a:spcBef>
              <a:spcAft>
                <a:spcPts val="0"/>
              </a:spcAft>
              <a:buSzPts val="3600"/>
              <a:buNone/>
            </a:pPr>
            <a:r>
              <a:t/>
            </a:r>
            <a:endParaRPr/>
          </a:p>
          <a:p>
            <a:pPr indent="0" lvl="0" marL="461962" rtl="0" algn="l">
              <a:lnSpc>
                <a:spcPct val="115000"/>
              </a:lnSpc>
              <a:spcBef>
                <a:spcPts val="0"/>
              </a:spcBef>
              <a:spcAft>
                <a:spcPts val="0"/>
              </a:spcAft>
              <a:buSzPts val="3600"/>
              <a:buNone/>
            </a:pPr>
            <a:r>
              <a:t/>
            </a:r>
            <a:endParaRPr/>
          </a:p>
          <a:p>
            <a:pPr indent="0" lvl="0" marL="0" rtl="0" algn="l">
              <a:lnSpc>
                <a:spcPct val="115000"/>
              </a:lnSpc>
              <a:spcBef>
                <a:spcPts val="0"/>
              </a:spcBef>
              <a:spcAft>
                <a:spcPts val="0"/>
              </a:spcAft>
              <a:buSzPts val="3600"/>
              <a:buNone/>
            </a:pPr>
            <a:r>
              <a:t/>
            </a:r>
            <a:endParaRPr/>
          </a:p>
          <a:p>
            <a:pPr indent="0" lvl="0" marL="0" rtl="0" algn="l">
              <a:lnSpc>
                <a:spcPct val="115000"/>
              </a:lnSpc>
              <a:spcBef>
                <a:spcPts val="0"/>
              </a:spcBef>
              <a:spcAft>
                <a:spcPts val="0"/>
              </a:spcAft>
              <a:buSzPts val="3600"/>
              <a:buNone/>
            </a:pPr>
            <a:r>
              <a:t/>
            </a:r>
            <a:endParaRPr/>
          </a:p>
          <a:p>
            <a:pPr indent="0" lvl="0" marL="0" rtl="0" algn="l">
              <a:lnSpc>
                <a:spcPct val="115000"/>
              </a:lnSpc>
              <a:spcBef>
                <a:spcPts val="0"/>
              </a:spcBef>
              <a:spcAft>
                <a:spcPts val="0"/>
              </a:spcAft>
              <a:buSzPts val="3600"/>
              <a:buNone/>
            </a:pPr>
            <a:r>
              <a:t/>
            </a:r>
            <a:endParaRPr/>
          </a:p>
          <a:p>
            <a:pPr indent="0" lvl="0" marL="0" rtl="0" algn="l">
              <a:lnSpc>
                <a:spcPct val="115000"/>
              </a:lnSpc>
              <a:spcBef>
                <a:spcPts val="0"/>
              </a:spcBef>
              <a:spcAft>
                <a:spcPts val="0"/>
              </a:spcAft>
              <a:buSzPts val="3600"/>
              <a:buNone/>
            </a:pPr>
            <a:r>
              <a:t/>
            </a:r>
            <a:endParaRPr/>
          </a:p>
          <a:p>
            <a:pPr indent="0" lvl="0" marL="0" rtl="0" algn="l">
              <a:lnSpc>
                <a:spcPct val="115000"/>
              </a:lnSpc>
              <a:spcBef>
                <a:spcPts val="0"/>
              </a:spcBef>
              <a:spcAft>
                <a:spcPts val="0"/>
              </a:spcAft>
              <a:buSzPts val="3600"/>
              <a:buNone/>
            </a:pPr>
            <a:r>
              <a:t/>
            </a:r>
            <a:endParaRPr/>
          </a:p>
          <a:p>
            <a:pPr indent="0" lvl="0" marL="0" rtl="0" algn="l">
              <a:lnSpc>
                <a:spcPct val="115000"/>
              </a:lnSpc>
              <a:spcBef>
                <a:spcPts val="960"/>
              </a:spcBef>
              <a:spcAft>
                <a:spcPts val="0"/>
              </a:spcAft>
              <a:buSzPts val="3600"/>
              <a:buNone/>
            </a:pPr>
            <a:r>
              <a:t/>
            </a:r>
            <a:endParaRPr/>
          </a:p>
          <a:p>
            <a:pPr indent="0" lvl="0" marL="0" rtl="0" algn="l">
              <a:lnSpc>
                <a:spcPct val="115000"/>
              </a:lnSpc>
              <a:spcBef>
                <a:spcPts val="960"/>
              </a:spcBef>
              <a:spcAft>
                <a:spcPts val="0"/>
              </a:spcAft>
              <a:buSzPts val="4800"/>
              <a:buNone/>
            </a:pPr>
            <a:r>
              <a:t/>
            </a:r>
            <a:endParaRPr/>
          </a:p>
        </p:txBody>
      </p:sp>
      <p:pic>
        <p:nvPicPr>
          <p:cNvPr id="515" name="Google Shape;515;p63"/>
          <p:cNvPicPr preferRelativeResize="0"/>
          <p:nvPr/>
        </p:nvPicPr>
        <p:blipFill rotWithShape="1">
          <a:blip r:embed="rId3">
            <a:alphaModFix/>
          </a:blip>
          <a:srcRect b="0" l="0" r="0" t="0"/>
          <a:stretch/>
        </p:blipFill>
        <p:spPr>
          <a:xfrm>
            <a:off x="12268200" y="3618863"/>
            <a:ext cx="4425601" cy="7506324"/>
          </a:xfrm>
          <a:prstGeom prst="rect">
            <a:avLst/>
          </a:prstGeom>
          <a:noFill/>
          <a:ln>
            <a:noFill/>
          </a:ln>
        </p:spPr>
      </p:pic>
      <p:cxnSp>
        <p:nvCxnSpPr>
          <p:cNvPr id="516" name="Google Shape;516;p63"/>
          <p:cNvCxnSpPr/>
          <p:nvPr/>
        </p:nvCxnSpPr>
        <p:spPr>
          <a:xfrm>
            <a:off x="10704400" y="6054100"/>
            <a:ext cx="1732200" cy="2307600"/>
          </a:xfrm>
          <a:prstGeom prst="straightConnector1">
            <a:avLst/>
          </a:prstGeom>
          <a:noFill/>
          <a:ln cap="flat" cmpd="sng" w="152400">
            <a:solidFill>
              <a:schemeClr val="accent5"/>
            </a:solidFill>
            <a:prstDash val="solid"/>
            <a:round/>
            <a:headEnd len="sm" w="sm" type="none"/>
            <a:tailEnd len="med" w="med" type="stealth"/>
          </a:ln>
        </p:spPr>
      </p:cxnSp>
      <p:sp>
        <p:nvSpPr>
          <p:cNvPr id="517" name="Google Shape;517;p63"/>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pic>
        <p:nvPicPr>
          <p:cNvPr id="518" name="Google Shape;518;p63"/>
          <p:cNvPicPr preferRelativeResize="0"/>
          <p:nvPr/>
        </p:nvPicPr>
        <p:blipFill>
          <a:blip r:embed="rId4">
            <a:alphaModFix/>
          </a:blip>
          <a:stretch>
            <a:fillRect/>
          </a:stretch>
        </p:blipFill>
        <p:spPr>
          <a:xfrm>
            <a:off x="16846200" y="3618875"/>
            <a:ext cx="7385400" cy="6072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4"/>
          <p:cNvSpPr txBox="1"/>
          <p:nvPr>
            <p:ph idx="1" type="body"/>
          </p:nvPr>
        </p:nvSpPr>
        <p:spPr>
          <a:xfrm>
            <a:off x="831198" y="3073268"/>
            <a:ext cx="22721700" cy="9110100"/>
          </a:xfrm>
          <a:prstGeom prst="rect">
            <a:avLst/>
          </a:prstGeom>
          <a:noFill/>
          <a:ln>
            <a:noFill/>
          </a:ln>
        </p:spPr>
        <p:txBody>
          <a:bodyPr anchorCtr="0" anchor="t" bIns="45700" lIns="91425" spcFirstLastPara="1" rIns="91425" wrap="square" tIns="45700">
            <a:noAutofit/>
          </a:bodyPr>
          <a:lstStyle/>
          <a:p>
            <a:pPr indent="-411162" lvl="0" marL="461962" rtl="0" algn="l">
              <a:lnSpc>
                <a:spcPct val="115000"/>
              </a:lnSpc>
              <a:spcBef>
                <a:spcPts val="0"/>
              </a:spcBef>
              <a:spcAft>
                <a:spcPts val="0"/>
              </a:spcAft>
              <a:buSzPts val="4000"/>
              <a:buChar char="•"/>
            </a:pPr>
            <a:r>
              <a:rPr lang="en-US"/>
              <a:t>Let’s go through our </a:t>
            </a:r>
            <a:r>
              <a:rPr b="1" lang="en-US"/>
              <a:t>critical insights</a:t>
            </a:r>
            <a:r>
              <a:rPr lang="en-US"/>
              <a:t> from this analysis.</a:t>
            </a:r>
            <a:endParaRPr/>
          </a:p>
          <a:p>
            <a:pPr indent="-606425" lvl="1" marL="923925" rtl="0" algn="l">
              <a:lnSpc>
                <a:spcPct val="115000"/>
              </a:lnSpc>
              <a:spcBef>
                <a:spcPts val="0"/>
              </a:spcBef>
              <a:spcAft>
                <a:spcPts val="0"/>
              </a:spcAft>
              <a:buSzPts val="4000"/>
              <a:buChar char="○"/>
            </a:pPr>
            <a:r>
              <a:rPr lang="en-US"/>
              <a:t>Bar chart of populations</a:t>
            </a:r>
            <a:endParaRPr/>
          </a:p>
          <a:p>
            <a:pPr indent="-606425" lvl="1" marL="923925" rtl="0" algn="l">
              <a:lnSpc>
                <a:spcPct val="115000"/>
              </a:lnSpc>
              <a:spcBef>
                <a:spcPts val="0"/>
              </a:spcBef>
              <a:spcAft>
                <a:spcPts val="0"/>
              </a:spcAft>
              <a:buSzPts val="4000"/>
              <a:buChar char="○"/>
            </a:pPr>
            <a:r>
              <a:rPr lang="en-US"/>
              <a:t>Map of populations</a:t>
            </a:r>
            <a:endParaRPr/>
          </a:p>
          <a:p>
            <a:pPr indent="-606425" lvl="1" marL="923925" rtl="0" algn="l">
              <a:lnSpc>
                <a:spcPct val="115000"/>
              </a:lnSpc>
              <a:spcBef>
                <a:spcPts val="0"/>
              </a:spcBef>
              <a:spcAft>
                <a:spcPts val="0"/>
              </a:spcAft>
              <a:buSzPts val="4000"/>
              <a:buChar char="○"/>
            </a:pPr>
            <a:r>
              <a:rPr lang="en-US"/>
              <a:t>Line chart - life expectancy</a:t>
            </a:r>
            <a:endParaRPr/>
          </a:p>
          <a:p>
            <a:pPr indent="0" lvl="0" marL="0" rtl="0" algn="l">
              <a:lnSpc>
                <a:spcPct val="115000"/>
              </a:lnSpc>
              <a:spcBef>
                <a:spcPts val="960"/>
              </a:spcBef>
              <a:spcAft>
                <a:spcPts val="0"/>
              </a:spcAft>
              <a:buSzPts val="4800"/>
              <a:buNone/>
            </a:pPr>
            <a:r>
              <a:t/>
            </a:r>
            <a:endParaRPr/>
          </a:p>
          <a:p>
            <a:pPr indent="-411162" lvl="0" marL="461962" rtl="0" algn="l">
              <a:lnSpc>
                <a:spcPct val="115000"/>
              </a:lnSpc>
              <a:spcBef>
                <a:spcPts val="960"/>
              </a:spcBef>
              <a:spcAft>
                <a:spcPts val="0"/>
              </a:spcAft>
              <a:buSzPts val="4000"/>
              <a:buChar char="•"/>
            </a:pPr>
            <a:r>
              <a:rPr lang="en-US"/>
              <a:t>What are some </a:t>
            </a:r>
            <a:r>
              <a:rPr b="1" lang="en-US"/>
              <a:t>next steps</a:t>
            </a:r>
            <a:r>
              <a:rPr lang="en-US"/>
              <a:t> in this analysis?</a:t>
            </a:r>
            <a:endParaRPr/>
          </a:p>
          <a:p>
            <a:pPr indent="-606425" lvl="1" marL="923925" rtl="0" algn="l">
              <a:lnSpc>
                <a:spcPct val="115000"/>
              </a:lnSpc>
              <a:spcBef>
                <a:spcPts val="960"/>
              </a:spcBef>
              <a:spcAft>
                <a:spcPts val="0"/>
              </a:spcAft>
              <a:buSzPts val="4000"/>
              <a:buChar char="○"/>
            </a:pPr>
            <a:r>
              <a:rPr lang="en-US"/>
              <a:t>What analysis would you do next?</a:t>
            </a:r>
            <a:endParaRPr/>
          </a:p>
          <a:p>
            <a:pPr indent="-606425" lvl="1" marL="923925" rtl="0" algn="l">
              <a:lnSpc>
                <a:spcPct val="115000"/>
              </a:lnSpc>
              <a:spcBef>
                <a:spcPts val="960"/>
              </a:spcBef>
              <a:spcAft>
                <a:spcPts val="0"/>
              </a:spcAft>
              <a:buSzPts val="4000"/>
              <a:buChar char="○"/>
            </a:pPr>
            <a:r>
              <a:rPr lang="en-US"/>
              <a:t>What data would you like to have that you do not have?</a:t>
            </a:r>
            <a:endParaRPr/>
          </a:p>
          <a:p>
            <a:pPr indent="0" lvl="0" marL="923925" rtl="0" algn="l">
              <a:lnSpc>
                <a:spcPct val="115000"/>
              </a:lnSpc>
              <a:spcBef>
                <a:spcPts val="960"/>
              </a:spcBef>
              <a:spcAft>
                <a:spcPts val="0"/>
              </a:spcAft>
              <a:buSzPts val="3600"/>
              <a:buNone/>
            </a:pPr>
            <a:r>
              <a:t/>
            </a:r>
            <a:endParaRPr/>
          </a:p>
          <a:p>
            <a:pPr indent="0" lvl="0" marL="923925" rtl="0" algn="l">
              <a:lnSpc>
                <a:spcPct val="115000"/>
              </a:lnSpc>
              <a:spcBef>
                <a:spcPts val="960"/>
              </a:spcBef>
              <a:spcAft>
                <a:spcPts val="0"/>
              </a:spcAft>
              <a:buSzPts val="3600"/>
              <a:buNone/>
            </a:pPr>
            <a:r>
              <a:t/>
            </a:r>
            <a:endParaRPr/>
          </a:p>
        </p:txBody>
      </p:sp>
      <p:sp>
        <p:nvSpPr>
          <p:cNvPr id="525" name="Google Shape;525;p64"/>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a:buNone/>
            </a:pPr>
            <a:r>
              <a:rPr lang="en-US"/>
              <a:t>Summing up the world data</a:t>
            </a:r>
            <a:endParaRPr/>
          </a:p>
        </p:txBody>
      </p:sp>
      <p:sp>
        <p:nvSpPr>
          <p:cNvPr id="526" name="Google Shape;526;p64"/>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65"/>
          <p:cNvSpPr txBox="1"/>
          <p:nvPr>
            <p:ph idx="1" type="body"/>
          </p:nvPr>
        </p:nvSpPr>
        <p:spPr>
          <a:xfrm>
            <a:off x="831198" y="3073268"/>
            <a:ext cx="22721700" cy="9110100"/>
          </a:xfrm>
          <a:prstGeom prst="rect">
            <a:avLst/>
          </a:prstGeom>
          <a:noFill/>
          <a:ln>
            <a:noFill/>
          </a:ln>
        </p:spPr>
        <p:txBody>
          <a:bodyPr anchorCtr="0" anchor="t" bIns="45700" lIns="91425" spcFirstLastPara="1" rIns="91425" wrap="square" tIns="45700">
            <a:noAutofit/>
          </a:bodyPr>
          <a:lstStyle/>
          <a:p>
            <a:pPr indent="-411162" lvl="0" marL="461962" rtl="0" algn="l">
              <a:lnSpc>
                <a:spcPct val="115000"/>
              </a:lnSpc>
              <a:spcBef>
                <a:spcPts val="0"/>
              </a:spcBef>
              <a:spcAft>
                <a:spcPts val="0"/>
              </a:spcAft>
              <a:buSzPts val="4000"/>
              <a:buChar char="•"/>
            </a:pPr>
            <a:r>
              <a:rPr b="1" lang="en-US"/>
              <a:t>Data integrity</a:t>
            </a:r>
            <a:r>
              <a:rPr lang="en-US"/>
              <a:t> refers to the completeness, representativeness, and cleanliness of a given dataset.</a:t>
            </a:r>
            <a:br>
              <a:rPr lang="en-US"/>
            </a:br>
            <a:endParaRPr/>
          </a:p>
          <a:p>
            <a:pPr indent="-411162" lvl="0" marL="461962" rtl="0" algn="l">
              <a:lnSpc>
                <a:spcPct val="115000"/>
              </a:lnSpc>
              <a:spcBef>
                <a:spcPts val="0"/>
              </a:spcBef>
              <a:spcAft>
                <a:spcPts val="0"/>
              </a:spcAft>
              <a:buSzPts val="4000"/>
              <a:buChar char="•"/>
            </a:pPr>
            <a:r>
              <a:rPr lang="en-US"/>
              <a:t>Can you identify any likely gaps, anomalies, or untidiness in the data?</a:t>
            </a:r>
            <a:endParaRPr/>
          </a:p>
          <a:p>
            <a:pPr indent="0" lvl="0" marL="457200" rtl="0" algn="l">
              <a:lnSpc>
                <a:spcPct val="115000"/>
              </a:lnSpc>
              <a:spcBef>
                <a:spcPts val="0"/>
              </a:spcBef>
              <a:spcAft>
                <a:spcPts val="0"/>
              </a:spcAft>
              <a:buSzPts val="3600"/>
              <a:buNone/>
            </a:pPr>
            <a:r>
              <a:t/>
            </a:r>
            <a:endParaRPr/>
          </a:p>
          <a:p>
            <a:pPr indent="-406400" lvl="0" marL="457200" rtl="0" algn="l">
              <a:lnSpc>
                <a:spcPct val="115000"/>
              </a:lnSpc>
              <a:spcBef>
                <a:spcPts val="0"/>
              </a:spcBef>
              <a:spcAft>
                <a:spcPts val="0"/>
              </a:spcAft>
              <a:buSzPts val="4000"/>
              <a:buChar char="•"/>
            </a:pPr>
            <a:r>
              <a:rPr lang="en-US"/>
              <a:t>How would you deal with these?</a:t>
            </a:r>
            <a:endParaRPr/>
          </a:p>
          <a:p>
            <a:pPr indent="0" lvl="0" marL="914400" rtl="0" algn="l">
              <a:lnSpc>
                <a:spcPct val="115000"/>
              </a:lnSpc>
              <a:spcBef>
                <a:spcPts val="0"/>
              </a:spcBef>
              <a:spcAft>
                <a:spcPts val="0"/>
              </a:spcAft>
              <a:buSzPts val="3600"/>
              <a:buNone/>
            </a:pPr>
            <a:r>
              <a:t/>
            </a:r>
            <a:endParaRPr/>
          </a:p>
          <a:p>
            <a:pPr indent="-406400" lvl="0" marL="457200" rtl="0" algn="l">
              <a:lnSpc>
                <a:spcPct val="115000"/>
              </a:lnSpc>
              <a:spcBef>
                <a:spcPts val="0"/>
              </a:spcBef>
              <a:spcAft>
                <a:spcPts val="0"/>
              </a:spcAft>
              <a:buSzPts val="4000"/>
              <a:buChar char="•"/>
            </a:pPr>
            <a:r>
              <a:rPr lang="en-US"/>
              <a:t>What did you check?</a:t>
            </a:r>
            <a:endParaRPr/>
          </a:p>
          <a:p>
            <a:pPr indent="0" lvl="0" marL="914400" rtl="0" algn="l">
              <a:lnSpc>
                <a:spcPct val="115000"/>
              </a:lnSpc>
              <a:spcBef>
                <a:spcPts val="0"/>
              </a:spcBef>
              <a:spcAft>
                <a:spcPts val="0"/>
              </a:spcAft>
              <a:buSzPts val="3600"/>
              <a:buNone/>
            </a:pPr>
            <a:r>
              <a:t/>
            </a:r>
            <a:endParaRPr/>
          </a:p>
          <a:p>
            <a:pPr indent="-406400" lvl="0" marL="457200" rtl="0" algn="l">
              <a:lnSpc>
                <a:spcPct val="115000"/>
              </a:lnSpc>
              <a:spcBef>
                <a:spcPts val="0"/>
              </a:spcBef>
              <a:spcAft>
                <a:spcPts val="0"/>
              </a:spcAft>
              <a:buSzPts val="4000"/>
              <a:buChar char="•"/>
            </a:pPr>
            <a:r>
              <a:rPr lang="en-US"/>
              <a:t>Is there anything that you should check but did not have time to?</a:t>
            </a:r>
            <a:endParaRPr/>
          </a:p>
        </p:txBody>
      </p:sp>
      <p:sp>
        <p:nvSpPr>
          <p:cNvPr id="533" name="Google Shape;533;p65"/>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a:buNone/>
            </a:pPr>
            <a:r>
              <a:rPr lang="en-US"/>
              <a:t>Data integrity</a:t>
            </a:r>
            <a:endParaRPr/>
          </a:p>
        </p:txBody>
      </p:sp>
      <p:sp>
        <p:nvSpPr>
          <p:cNvPr id="534" name="Google Shape;534;p65"/>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66"/>
          <p:cNvSpPr txBox="1"/>
          <p:nvPr>
            <p:ph type="title"/>
          </p:nvPr>
        </p:nvSpPr>
        <p:spPr>
          <a:xfrm>
            <a:off x="831200" y="1067196"/>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a:buNone/>
            </a:pPr>
            <a:r>
              <a:rPr lang="en-US"/>
              <a:t>Knowledge check 2</a:t>
            </a:r>
            <a:endParaRPr/>
          </a:p>
        </p:txBody>
      </p:sp>
      <p:sp>
        <p:nvSpPr>
          <p:cNvPr id="540" name="Google Shape;540;p66"/>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0"/>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a:buNone/>
            </a:pPr>
            <a:r>
              <a:rPr lang="en-US"/>
              <a:t>Overview: key parts of Tableau UI</a:t>
            </a:r>
            <a:endParaRPr/>
          </a:p>
        </p:txBody>
      </p:sp>
      <p:pic>
        <p:nvPicPr>
          <p:cNvPr id="285" name="Google Shape;285;p40"/>
          <p:cNvPicPr preferRelativeResize="0"/>
          <p:nvPr/>
        </p:nvPicPr>
        <p:blipFill rotWithShape="1">
          <a:blip r:embed="rId3">
            <a:alphaModFix/>
          </a:blip>
          <a:srcRect b="0" l="1975" r="6549" t="4186"/>
          <a:stretch/>
        </p:blipFill>
        <p:spPr>
          <a:xfrm>
            <a:off x="6066425" y="2485962"/>
            <a:ext cx="17409549" cy="10274650"/>
          </a:xfrm>
          <a:prstGeom prst="rect">
            <a:avLst/>
          </a:prstGeom>
          <a:noFill/>
          <a:ln>
            <a:noFill/>
          </a:ln>
        </p:spPr>
      </p:pic>
      <p:sp>
        <p:nvSpPr>
          <p:cNvPr id="286" name="Google Shape;286;p40"/>
          <p:cNvSpPr txBox="1"/>
          <p:nvPr>
            <p:ph idx="1" type="body"/>
          </p:nvPr>
        </p:nvSpPr>
        <p:spPr>
          <a:xfrm>
            <a:off x="831200" y="3073275"/>
            <a:ext cx="6652500" cy="9110100"/>
          </a:xfrm>
          <a:prstGeom prst="rect">
            <a:avLst/>
          </a:prstGeom>
          <a:noFill/>
          <a:ln>
            <a:noFill/>
          </a:ln>
        </p:spPr>
        <p:txBody>
          <a:bodyPr anchorCtr="0" anchor="t" bIns="45700" lIns="91425" spcFirstLastPara="1" rIns="91425" wrap="square" tIns="45700">
            <a:noAutofit/>
          </a:bodyPr>
          <a:lstStyle/>
          <a:p>
            <a:pPr indent="-423862" lvl="0" marL="461962" rtl="0" algn="l">
              <a:lnSpc>
                <a:spcPct val="115000"/>
              </a:lnSpc>
              <a:spcBef>
                <a:spcPts val="0"/>
              </a:spcBef>
              <a:spcAft>
                <a:spcPts val="0"/>
              </a:spcAft>
              <a:buSzPts val="4200"/>
              <a:buChar char="•"/>
            </a:pPr>
            <a:r>
              <a:rPr lang="en-US" sz="4200"/>
              <a:t>Start button </a:t>
            </a:r>
            <a:endParaRPr sz="4200"/>
          </a:p>
          <a:p>
            <a:pPr indent="-423862" lvl="0" marL="461962" rtl="0" algn="l">
              <a:lnSpc>
                <a:spcPct val="115000"/>
              </a:lnSpc>
              <a:spcBef>
                <a:spcPts val="0"/>
              </a:spcBef>
              <a:spcAft>
                <a:spcPts val="0"/>
              </a:spcAft>
              <a:buSzPts val="4200"/>
              <a:buChar char="•"/>
            </a:pPr>
            <a:r>
              <a:rPr lang="en-US" sz="4200"/>
              <a:t>Data and analytics views  </a:t>
            </a:r>
            <a:endParaRPr sz="4200"/>
          </a:p>
          <a:p>
            <a:pPr indent="-423862" lvl="0" marL="461962" rtl="0" algn="l">
              <a:lnSpc>
                <a:spcPct val="115000"/>
              </a:lnSpc>
              <a:spcBef>
                <a:spcPts val="0"/>
              </a:spcBef>
              <a:spcAft>
                <a:spcPts val="0"/>
              </a:spcAft>
              <a:buSzPts val="4200"/>
              <a:buChar char="•"/>
            </a:pPr>
            <a:r>
              <a:rPr lang="en-US" sz="4200"/>
              <a:t>Sheets view</a:t>
            </a:r>
            <a:endParaRPr sz="4200"/>
          </a:p>
          <a:p>
            <a:pPr indent="-423862" lvl="0" marL="461962" rtl="0" algn="l">
              <a:lnSpc>
                <a:spcPct val="115000"/>
              </a:lnSpc>
              <a:spcBef>
                <a:spcPts val="0"/>
              </a:spcBef>
              <a:spcAft>
                <a:spcPts val="0"/>
              </a:spcAft>
              <a:buSzPts val="4200"/>
              <a:buChar char="•"/>
            </a:pPr>
            <a:r>
              <a:rPr lang="en-US" sz="4200"/>
              <a:t>Marks panel </a:t>
            </a:r>
            <a:endParaRPr sz="4200"/>
          </a:p>
          <a:p>
            <a:pPr indent="-423862" lvl="0" marL="461962" rtl="0" algn="l">
              <a:lnSpc>
                <a:spcPct val="115000"/>
              </a:lnSpc>
              <a:spcBef>
                <a:spcPts val="0"/>
              </a:spcBef>
              <a:spcAft>
                <a:spcPts val="0"/>
              </a:spcAft>
              <a:buSzPts val="4200"/>
              <a:buChar char="•"/>
            </a:pPr>
            <a:r>
              <a:rPr lang="en-US" sz="4200"/>
              <a:t>Story tab </a:t>
            </a:r>
            <a:endParaRPr sz="4200"/>
          </a:p>
          <a:p>
            <a:pPr indent="-423862" lvl="0" marL="461962" rtl="0" algn="l">
              <a:lnSpc>
                <a:spcPct val="115000"/>
              </a:lnSpc>
              <a:spcBef>
                <a:spcPts val="0"/>
              </a:spcBef>
              <a:spcAft>
                <a:spcPts val="0"/>
              </a:spcAft>
              <a:buSzPts val="4200"/>
              <a:buChar char="•"/>
            </a:pPr>
            <a:r>
              <a:rPr lang="en-US" sz="4200"/>
              <a:t>Dashboard tab</a:t>
            </a:r>
            <a:endParaRPr sz="4200"/>
          </a:p>
          <a:p>
            <a:pPr indent="-423862" lvl="0" marL="461962" rtl="0" algn="l">
              <a:lnSpc>
                <a:spcPct val="115000"/>
              </a:lnSpc>
              <a:spcBef>
                <a:spcPts val="0"/>
              </a:spcBef>
              <a:spcAft>
                <a:spcPts val="0"/>
              </a:spcAft>
              <a:buSzPts val="4200"/>
              <a:buChar char="•"/>
            </a:pPr>
            <a:r>
              <a:rPr lang="en-US" sz="4200"/>
              <a:t>Columns and row shelves</a:t>
            </a:r>
            <a:endParaRPr sz="4200"/>
          </a:p>
          <a:p>
            <a:pPr indent="-423862" lvl="0" marL="461962" rtl="0" algn="l">
              <a:lnSpc>
                <a:spcPct val="115000"/>
              </a:lnSpc>
              <a:spcBef>
                <a:spcPts val="0"/>
              </a:spcBef>
              <a:spcAft>
                <a:spcPts val="0"/>
              </a:spcAft>
              <a:buSzPts val="4200"/>
              <a:buChar char="•"/>
            </a:pPr>
            <a:r>
              <a:rPr lang="en-US" sz="4200"/>
              <a:t>Variable “pills”</a:t>
            </a:r>
            <a:endParaRPr sz="4200"/>
          </a:p>
          <a:p>
            <a:pPr indent="-423862" lvl="0" marL="461962" rtl="0" algn="l">
              <a:lnSpc>
                <a:spcPct val="115000"/>
              </a:lnSpc>
              <a:spcBef>
                <a:spcPts val="0"/>
              </a:spcBef>
              <a:spcAft>
                <a:spcPts val="0"/>
              </a:spcAft>
              <a:buSzPts val="4200"/>
              <a:buChar char="•"/>
            </a:pPr>
            <a:r>
              <a:rPr lang="en-US" sz="4200"/>
              <a:t>“Show Me” panel</a:t>
            </a:r>
            <a:endParaRPr sz="4200"/>
          </a:p>
          <a:p>
            <a:pPr indent="0" lvl="0" marL="461962" rtl="0" algn="l">
              <a:lnSpc>
                <a:spcPct val="115000"/>
              </a:lnSpc>
              <a:spcBef>
                <a:spcPts val="0"/>
              </a:spcBef>
              <a:spcAft>
                <a:spcPts val="0"/>
              </a:spcAft>
              <a:buSzPts val="3600"/>
              <a:buNone/>
            </a:pPr>
            <a:r>
              <a:t/>
            </a:r>
            <a:endParaRPr sz="4200"/>
          </a:p>
          <a:p>
            <a:pPr indent="0" lvl="0" marL="0" rtl="0" algn="l">
              <a:lnSpc>
                <a:spcPct val="115000"/>
              </a:lnSpc>
              <a:spcBef>
                <a:spcPts val="0"/>
              </a:spcBef>
              <a:spcAft>
                <a:spcPts val="0"/>
              </a:spcAft>
              <a:buSzPts val="3600"/>
              <a:buNone/>
            </a:pPr>
            <a:r>
              <a:t/>
            </a:r>
            <a:endParaRPr sz="4200"/>
          </a:p>
          <a:p>
            <a:pPr indent="0" lvl="0" marL="0" rtl="0" algn="l">
              <a:lnSpc>
                <a:spcPct val="115000"/>
              </a:lnSpc>
              <a:spcBef>
                <a:spcPts val="0"/>
              </a:spcBef>
              <a:spcAft>
                <a:spcPts val="0"/>
              </a:spcAft>
              <a:buSzPts val="3600"/>
              <a:buNone/>
            </a:pPr>
            <a:r>
              <a:t/>
            </a:r>
            <a:endParaRPr sz="4200"/>
          </a:p>
          <a:p>
            <a:pPr indent="0" lvl="0" marL="0" rtl="0" algn="l">
              <a:lnSpc>
                <a:spcPct val="115000"/>
              </a:lnSpc>
              <a:spcBef>
                <a:spcPts val="0"/>
              </a:spcBef>
              <a:spcAft>
                <a:spcPts val="0"/>
              </a:spcAft>
              <a:buSzPts val="3600"/>
              <a:buNone/>
            </a:pPr>
            <a:r>
              <a:t/>
            </a:r>
            <a:endParaRPr sz="4200"/>
          </a:p>
          <a:p>
            <a:pPr indent="0" lvl="0" marL="0" rtl="0" algn="l">
              <a:lnSpc>
                <a:spcPct val="115000"/>
              </a:lnSpc>
              <a:spcBef>
                <a:spcPts val="0"/>
              </a:spcBef>
              <a:spcAft>
                <a:spcPts val="0"/>
              </a:spcAft>
              <a:buSzPts val="3600"/>
              <a:buNone/>
            </a:pPr>
            <a:r>
              <a:t/>
            </a:r>
            <a:endParaRPr sz="4200"/>
          </a:p>
          <a:p>
            <a:pPr indent="0" lvl="0" marL="0" rtl="0" algn="l">
              <a:lnSpc>
                <a:spcPct val="115000"/>
              </a:lnSpc>
              <a:spcBef>
                <a:spcPts val="0"/>
              </a:spcBef>
              <a:spcAft>
                <a:spcPts val="0"/>
              </a:spcAft>
              <a:buSzPts val="3600"/>
              <a:buNone/>
            </a:pPr>
            <a:r>
              <a:t/>
            </a:r>
            <a:endParaRPr sz="4200"/>
          </a:p>
          <a:p>
            <a:pPr indent="0" lvl="0" marL="0" rtl="0" algn="l">
              <a:lnSpc>
                <a:spcPct val="115000"/>
              </a:lnSpc>
              <a:spcBef>
                <a:spcPts val="960"/>
              </a:spcBef>
              <a:spcAft>
                <a:spcPts val="0"/>
              </a:spcAft>
              <a:buSzPts val="3600"/>
              <a:buNone/>
            </a:pPr>
            <a:r>
              <a:t/>
            </a:r>
            <a:endParaRPr sz="4200"/>
          </a:p>
          <a:p>
            <a:pPr indent="0" lvl="0" marL="0" rtl="0" algn="l">
              <a:lnSpc>
                <a:spcPct val="115000"/>
              </a:lnSpc>
              <a:spcBef>
                <a:spcPts val="960"/>
              </a:spcBef>
              <a:spcAft>
                <a:spcPts val="0"/>
              </a:spcAft>
              <a:buSzPts val="4800"/>
              <a:buNone/>
            </a:pPr>
            <a:r>
              <a:t/>
            </a:r>
            <a:endParaRPr sz="4200"/>
          </a:p>
        </p:txBody>
      </p:sp>
      <p:sp>
        <p:nvSpPr>
          <p:cNvPr id="287" name="Google Shape;287;p40"/>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67"/>
          <p:cNvSpPr txBox="1"/>
          <p:nvPr>
            <p:ph type="title"/>
          </p:nvPr>
        </p:nvSpPr>
        <p:spPr>
          <a:xfrm>
            <a:off x="831200" y="1069848"/>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a:buNone/>
            </a:pPr>
            <a:r>
              <a:rPr lang="en-US"/>
              <a:t>Exercise 2</a:t>
            </a:r>
            <a:endParaRPr/>
          </a:p>
        </p:txBody>
      </p:sp>
      <p:sp>
        <p:nvSpPr>
          <p:cNvPr id="546" name="Google Shape;546;p67"/>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68"/>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9600"/>
              <a:buNone/>
            </a:pPr>
            <a:r>
              <a:rPr lang="en-US"/>
              <a:t>Module completion checklist</a:t>
            </a:r>
            <a:endParaRPr/>
          </a:p>
        </p:txBody>
      </p:sp>
      <p:graphicFrame>
        <p:nvGraphicFramePr>
          <p:cNvPr id="553" name="Google Shape;553;p68"/>
          <p:cNvGraphicFramePr/>
          <p:nvPr/>
        </p:nvGraphicFramePr>
        <p:xfrm>
          <a:off x="3996250" y="3403600"/>
          <a:ext cx="3000000" cy="3000000"/>
        </p:xfrm>
        <a:graphic>
          <a:graphicData uri="http://schemas.openxmlformats.org/drawingml/2006/table">
            <a:tbl>
              <a:tblPr>
                <a:noFill/>
                <a:tableStyleId>{5D740E96-77BE-4D6A-9811-8E1EE8EF77ED}</a:tableStyleId>
              </a:tblPr>
              <a:tblGrid>
                <a:gridCol w="11225350"/>
                <a:gridCol w="4585100"/>
              </a:tblGrid>
              <a:tr h="476250">
                <a:tc>
                  <a:txBody>
                    <a:bodyPr/>
                    <a:lstStyle/>
                    <a:p>
                      <a:pPr indent="0" lvl="0" marL="0" marR="0" rtl="0" algn="ctr">
                        <a:lnSpc>
                          <a:spcPct val="115000"/>
                        </a:lnSpc>
                        <a:spcBef>
                          <a:spcPts val="0"/>
                        </a:spcBef>
                        <a:spcAft>
                          <a:spcPts val="0"/>
                        </a:spcAft>
                        <a:buClr>
                          <a:srgbClr val="000000"/>
                        </a:buClr>
                        <a:buSzPts val="3000"/>
                        <a:buFont typeface="Arial"/>
                        <a:buNone/>
                      </a:pPr>
                      <a:r>
                        <a:rPr b="1" lang="en-US" sz="3600" u="none" cap="none" strike="noStrike">
                          <a:solidFill>
                            <a:srgbClr val="FFFFFF"/>
                          </a:solidFill>
                          <a:latin typeface="Century Gothic"/>
                          <a:ea typeface="Century Gothic"/>
                          <a:cs typeface="Century Gothic"/>
                          <a:sym typeface="Century Gothic"/>
                        </a:rPr>
                        <a:t>Objective</a:t>
                      </a:r>
                      <a:endParaRPr b="1" sz="3600" u="none" cap="none" strike="noStrike">
                        <a:solidFill>
                          <a:srgbClr val="FFFFFF"/>
                        </a:solidFill>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marR="0" rtl="0" algn="ctr">
                        <a:lnSpc>
                          <a:spcPct val="115000"/>
                        </a:lnSpc>
                        <a:spcBef>
                          <a:spcPts val="0"/>
                        </a:spcBef>
                        <a:spcAft>
                          <a:spcPts val="0"/>
                        </a:spcAft>
                        <a:buClr>
                          <a:srgbClr val="000000"/>
                        </a:buClr>
                        <a:buSzPts val="3000"/>
                        <a:buFont typeface="Arial"/>
                        <a:buNone/>
                      </a:pPr>
                      <a:r>
                        <a:rPr b="1" lang="en-US" sz="3600" u="none" cap="none" strike="noStrike">
                          <a:solidFill>
                            <a:srgbClr val="FFFFFF"/>
                          </a:solidFill>
                          <a:latin typeface="Century Gothic"/>
                          <a:ea typeface="Century Gothic"/>
                          <a:cs typeface="Century Gothic"/>
                          <a:sym typeface="Century Gothic"/>
                        </a:rPr>
                        <a:t>Complete</a:t>
                      </a:r>
                      <a:endParaRPr b="1" sz="3600" u="none" cap="none" strike="noStrike">
                        <a:solidFill>
                          <a:srgbClr val="FFFFFF"/>
                        </a:solidFill>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r>
              <a:tr h="485775">
                <a:tc>
                  <a:txBody>
                    <a:bodyPr/>
                    <a:lstStyle/>
                    <a:p>
                      <a:pPr indent="0" lvl="0" marL="0" marR="0" rtl="0" algn="l">
                        <a:lnSpc>
                          <a:spcPct val="115000"/>
                        </a:lnSpc>
                        <a:spcBef>
                          <a:spcPts val="0"/>
                        </a:spcBef>
                        <a:spcAft>
                          <a:spcPts val="0"/>
                        </a:spcAft>
                        <a:buClr>
                          <a:srgbClr val="000000"/>
                        </a:buClr>
                        <a:buSzPts val="3000"/>
                        <a:buFont typeface="Arial"/>
                        <a:buNone/>
                      </a:pPr>
                      <a:r>
                        <a:rPr lang="en-US" sz="3600" u="none" cap="none" strike="noStrike">
                          <a:latin typeface="Century Gothic"/>
                          <a:ea typeface="Century Gothic"/>
                          <a:cs typeface="Century Gothic"/>
                          <a:sym typeface="Century Gothic"/>
                        </a:rPr>
                        <a:t>Explore the Tableau platform layout</a:t>
                      </a:r>
                      <a:endParaRPr sz="3600" u="none" cap="none" strike="noStrike">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r h="381000">
                <a:tc>
                  <a:txBody>
                    <a:bodyPr/>
                    <a:lstStyle/>
                    <a:p>
                      <a:pPr indent="0" lvl="0" marL="0" marR="0" rtl="0" algn="l">
                        <a:lnSpc>
                          <a:spcPct val="115000"/>
                        </a:lnSpc>
                        <a:spcBef>
                          <a:spcPts val="0"/>
                        </a:spcBef>
                        <a:spcAft>
                          <a:spcPts val="0"/>
                        </a:spcAft>
                        <a:buClr>
                          <a:srgbClr val="000000"/>
                        </a:buClr>
                        <a:buSzPts val="3000"/>
                        <a:buFont typeface="Arial"/>
                        <a:buNone/>
                      </a:pPr>
                      <a:r>
                        <a:rPr lang="en-US" sz="3600" u="none" cap="none" strike="noStrike">
                          <a:latin typeface="Century Gothic"/>
                          <a:ea typeface="Century Gothic"/>
                          <a:cs typeface="Century Gothic"/>
                          <a:sym typeface="Century Gothic"/>
                        </a:rPr>
                        <a:t>Create basic visuals using the World Data</a:t>
                      </a:r>
                      <a:endParaRPr sz="3600" u="none" cap="none" strike="noStrike">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Century Gothic"/>
                        <a:ea typeface="Century Gothic"/>
                        <a:cs typeface="Century Gothic"/>
                        <a:sym typeface="Century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554" name="Google Shape;554;p68"/>
          <p:cNvPicPr preferRelativeResize="0"/>
          <p:nvPr/>
        </p:nvPicPr>
        <p:blipFill rotWithShape="1">
          <a:blip r:embed="rId3">
            <a:alphaModFix/>
          </a:blip>
          <a:srcRect b="0" l="0" r="0" t="0"/>
          <a:stretch/>
        </p:blipFill>
        <p:spPr>
          <a:xfrm>
            <a:off x="17170400" y="4233446"/>
            <a:ext cx="517525" cy="534775"/>
          </a:xfrm>
          <a:prstGeom prst="rect">
            <a:avLst/>
          </a:prstGeom>
          <a:noFill/>
          <a:ln>
            <a:noFill/>
          </a:ln>
        </p:spPr>
      </p:pic>
      <p:pic>
        <p:nvPicPr>
          <p:cNvPr id="555" name="Google Shape;555;p68"/>
          <p:cNvPicPr preferRelativeResize="0"/>
          <p:nvPr/>
        </p:nvPicPr>
        <p:blipFill rotWithShape="1">
          <a:blip r:embed="rId3">
            <a:alphaModFix/>
          </a:blip>
          <a:srcRect b="0" l="0" r="0" t="0"/>
          <a:stretch/>
        </p:blipFill>
        <p:spPr>
          <a:xfrm>
            <a:off x="17170400" y="4866571"/>
            <a:ext cx="517525" cy="534776"/>
          </a:xfrm>
          <a:prstGeom prst="rect">
            <a:avLst/>
          </a:prstGeom>
          <a:noFill/>
          <a:ln>
            <a:noFill/>
          </a:ln>
        </p:spPr>
      </p:pic>
      <p:sp>
        <p:nvSpPr>
          <p:cNvPr id="556" name="Google Shape;556;p68"/>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69"/>
          <p:cNvSpPr txBox="1"/>
          <p:nvPr>
            <p:ph idx="1" type="body"/>
          </p:nvPr>
        </p:nvSpPr>
        <p:spPr>
          <a:xfrm>
            <a:off x="831200" y="4257676"/>
            <a:ext cx="10666500" cy="7925700"/>
          </a:xfrm>
          <a:prstGeom prst="rect">
            <a:avLst/>
          </a:prstGeom>
          <a:noFill/>
          <a:ln>
            <a:noFill/>
          </a:ln>
        </p:spPr>
        <p:txBody>
          <a:bodyPr anchorCtr="0" anchor="t" bIns="45700" lIns="91425" spcFirstLastPara="1" rIns="91425" wrap="square" tIns="45700">
            <a:noAutofit/>
          </a:bodyPr>
          <a:lstStyle/>
          <a:p>
            <a:pPr indent="-411162" lvl="0" marL="461962" rtl="0" algn="l">
              <a:lnSpc>
                <a:spcPct val="115000"/>
              </a:lnSpc>
              <a:spcBef>
                <a:spcPts val="0"/>
              </a:spcBef>
              <a:spcAft>
                <a:spcPts val="0"/>
              </a:spcAft>
              <a:buSzPts val="4000"/>
              <a:buChar char="•"/>
            </a:pPr>
            <a:r>
              <a:rPr lang="en-US"/>
              <a:t>Importing data</a:t>
            </a:r>
            <a:endParaRPr/>
          </a:p>
          <a:p>
            <a:pPr indent="-482600" lvl="1" marL="914400" rtl="0" algn="l">
              <a:lnSpc>
                <a:spcPct val="115000"/>
              </a:lnSpc>
              <a:spcBef>
                <a:spcPts val="0"/>
              </a:spcBef>
              <a:spcAft>
                <a:spcPts val="0"/>
              </a:spcAft>
              <a:buSzPts val="4000"/>
              <a:buChar char="○"/>
            </a:pPr>
            <a:r>
              <a:rPr lang="en-US"/>
              <a:t>CSV</a:t>
            </a:r>
            <a:endParaRPr/>
          </a:p>
          <a:p>
            <a:pPr indent="-482600" lvl="1" marL="914400" rtl="0" algn="l">
              <a:lnSpc>
                <a:spcPct val="115000"/>
              </a:lnSpc>
              <a:spcBef>
                <a:spcPts val="0"/>
              </a:spcBef>
              <a:spcAft>
                <a:spcPts val="0"/>
              </a:spcAft>
              <a:buSzPts val="4000"/>
              <a:buChar char="○"/>
            </a:pPr>
            <a:r>
              <a:rPr lang="en-US"/>
              <a:t>SQL server</a:t>
            </a:r>
            <a:br>
              <a:rPr lang="en-US"/>
            </a:br>
            <a:endParaRPr/>
          </a:p>
          <a:p>
            <a:pPr indent="-411162" lvl="0" marL="461962" rtl="0" algn="l">
              <a:lnSpc>
                <a:spcPct val="115000"/>
              </a:lnSpc>
              <a:spcBef>
                <a:spcPts val="0"/>
              </a:spcBef>
              <a:spcAft>
                <a:spcPts val="0"/>
              </a:spcAft>
              <a:buSzPts val="4000"/>
              <a:buChar char="•"/>
            </a:pPr>
            <a:r>
              <a:rPr lang="en-US"/>
              <a:t>Tableau parts </a:t>
            </a:r>
            <a:br>
              <a:rPr lang="en-US"/>
            </a:br>
            <a:endParaRPr/>
          </a:p>
          <a:p>
            <a:pPr indent="-411162" lvl="0" marL="461962" rtl="0" algn="l">
              <a:lnSpc>
                <a:spcPct val="115000"/>
              </a:lnSpc>
              <a:spcBef>
                <a:spcPts val="0"/>
              </a:spcBef>
              <a:spcAft>
                <a:spcPts val="0"/>
              </a:spcAft>
              <a:buSzPts val="4000"/>
              <a:buChar char="•"/>
            </a:pPr>
            <a:r>
              <a:rPr lang="en-US"/>
              <a:t>Data integrity </a:t>
            </a:r>
            <a:br>
              <a:rPr lang="en-US"/>
            </a:br>
            <a:endParaRPr/>
          </a:p>
          <a:p>
            <a:pPr indent="-411162" lvl="0" marL="461962" rtl="0" algn="l">
              <a:lnSpc>
                <a:spcPct val="115000"/>
              </a:lnSpc>
              <a:spcBef>
                <a:spcPts val="0"/>
              </a:spcBef>
              <a:spcAft>
                <a:spcPts val="0"/>
              </a:spcAft>
              <a:buSzPts val="4000"/>
              <a:buChar char="•"/>
            </a:pPr>
            <a:r>
              <a:rPr lang="en-US"/>
              <a:t>Dimensions and Measures</a:t>
            </a:r>
            <a:endParaRPr/>
          </a:p>
        </p:txBody>
      </p:sp>
      <p:sp>
        <p:nvSpPr>
          <p:cNvPr id="563" name="Google Shape;563;p69"/>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a:buNone/>
            </a:pPr>
            <a:r>
              <a:rPr lang="en-US"/>
              <a:t>Congratulations!</a:t>
            </a:r>
            <a:endParaRPr/>
          </a:p>
        </p:txBody>
      </p:sp>
      <p:sp>
        <p:nvSpPr>
          <p:cNvPr id="564" name="Google Shape;564;p69"/>
          <p:cNvSpPr txBox="1"/>
          <p:nvPr>
            <p:ph idx="2" type="body"/>
          </p:nvPr>
        </p:nvSpPr>
        <p:spPr>
          <a:xfrm>
            <a:off x="12886400" y="4257672"/>
            <a:ext cx="10666500" cy="7925700"/>
          </a:xfrm>
          <a:prstGeom prst="rect">
            <a:avLst/>
          </a:prstGeom>
          <a:noFill/>
          <a:ln>
            <a:noFill/>
          </a:ln>
        </p:spPr>
        <p:txBody>
          <a:bodyPr anchorCtr="0" anchor="t" bIns="182850" lIns="182850" spcFirstLastPara="1" rIns="182850" wrap="square" tIns="182850">
            <a:noAutofit/>
          </a:bodyPr>
          <a:lstStyle/>
          <a:p>
            <a:pPr indent="-406400" lvl="0" marL="457200" rtl="0" algn="l">
              <a:lnSpc>
                <a:spcPct val="115000"/>
              </a:lnSpc>
              <a:spcBef>
                <a:spcPts val="0"/>
              </a:spcBef>
              <a:spcAft>
                <a:spcPts val="0"/>
              </a:spcAft>
              <a:buSzPts val="4000"/>
              <a:buChar char="•"/>
            </a:pPr>
            <a:r>
              <a:rPr lang="en-US"/>
              <a:t>“Show Me” palette</a:t>
            </a:r>
            <a:br>
              <a:rPr lang="en-US"/>
            </a:br>
            <a:endParaRPr/>
          </a:p>
          <a:p>
            <a:pPr indent="-406400" lvl="0" marL="457200" rtl="0" algn="l">
              <a:lnSpc>
                <a:spcPct val="115000"/>
              </a:lnSpc>
              <a:spcBef>
                <a:spcPts val="0"/>
              </a:spcBef>
              <a:spcAft>
                <a:spcPts val="0"/>
              </a:spcAft>
              <a:buSzPts val="4000"/>
              <a:buChar char="•"/>
            </a:pPr>
            <a:r>
              <a:rPr lang="en-US"/>
              <a:t>Charts and Figures </a:t>
            </a:r>
            <a:endParaRPr/>
          </a:p>
          <a:p>
            <a:pPr indent="-482600" lvl="1" marL="914400" rtl="0" algn="l">
              <a:lnSpc>
                <a:spcPct val="115000"/>
              </a:lnSpc>
              <a:spcBef>
                <a:spcPts val="0"/>
              </a:spcBef>
              <a:spcAft>
                <a:spcPts val="0"/>
              </a:spcAft>
              <a:buSzPts val="4000"/>
              <a:buChar char="○"/>
            </a:pPr>
            <a:r>
              <a:rPr lang="en-US"/>
              <a:t>bar chart</a:t>
            </a:r>
            <a:endParaRPr/>
          </a:p>
          <a:p>
            <a:pPr indent="-482600" lvl="1" marL="914400" rtl="0" algn="l">
              <a:lnSpc>
                <a:spcPct val="115000"/>
              </a:lnSpc>
              <a:spcBef>
                <a:spcPts val="0"/>
              </a:spcBef>
              <a:spcAft>
                <a:spcPts val="0"/>
              </a:spcAft>
              <a:buSzPts val="4000"/>
              <a:buChar char="○"/>
            </a:pPr>
            <a:r>
              <a:rPr lang="en-US"/>
              <a:t>symbol map</a:t>
            </a:r>
            <a:endParaRPr/>
          </a:p>
          <a:p>
            <a:pPr indent="-482600" lvl="1" marL="914400" rtl="0" algn="l">
              <a:lnSpc>
                <a:spcPct val="115000"/>
              </a:lnSpc>
              <a:spcBef>
                <a:spcPts val="0"/>
              </a:spcBef>
              <a:spcAft>
                <a:spcPts val="0"/>
              </a:spcAft>
              <a:buSzPts val="4000"/>
              <a:buChar char="○"/>
            </a:pPr>
            <a:r>
              <a:rPr lang="en-US"/>
              <a:t>shape plot</a:t>
            </a:r>
            <a:endParaRPr/>
          </a:p>
          <a:p>
            <a:pPr indent="-482600" lvl="1" marL="914400" rtl="0" algn="l">
              <a:lnSpc>
                <a:spcPct val="115000"/>
              </a:lnSpc>
              <a:spcBef>
                <a:spcPts val="0"/>
              </a:spcBef>
              <a:spcAft>
                <a:spcPts val="0"/>
              </a:spcAft>
              <a:buSzPts val="4000"/>
              <a:buChar char="○"/>
            </a:pPr>
            <a:r>
              <a:rPr lang="en-US"/>
              <a:t>line plot </a:t>
            </a:r>
            <a:endParaRPr/>
          </a:p>
          <a:p>
            <a:pPr indent="0" lvl="0" marL="0" rtl="0" algn="l">
              <a:lnSpc>
                <a:spcPct val="115000"/>
              </a:lnSpc>
              <a:spcBef>
                <a:spcPts val="0"/>
              </a:spcBef>
              <a:spcAft>
                <a:spcPts val="0"/>
              </a:spcAft>
              <a:buSzPts val="4000"/>
              <a:buNone/>
            </a:pPr>
            <a:r>
              <a:t/>
            </a:r>
            <a:endParaRPr/>
          </a:p>
          <a:p>
            <a:pPr indent="-411162" lvl="0" marL="461962" rtl="0" algn="l">
              <a:lnSpc>
                <a:spcPct val="115000"/>
              </a:lnSpc>
              <a:spcBef>
                <a:spcPts val="0"/>
              </a:spcBef>
              <a:spcAft>
                <a:spcPts val="0"/>
              </a:spcAft>
              <a:buSzPts val="4000"/>
              <a:buChar char="•"/>
            </a:pPr>
            <a:r>
              <a:rPr lang="en-US"/>
              <a:t>Analytics tab</a:t>
            </a:r>
            <a:endParaRPr/>
          </a:p>
          <a:p>
            <a:pPr indent="-482600" lvl="1" marL="914400" rtl="0" algn="l">
              <a:lnSpc>
                <a:spcPct val="115000"/>
              </a:lnSpc>
              <a:spcBef>
                <a:spcPts val="0"/>
              </a:spcBef>
              <a:spcAft>
                <a:spcPts val="0"/>
              </a:spcAft>
              <a:buSzPts val="4000"/>
              <a:buChar char="○"/>
            </a:pPr>
            <a:r>
              <a:rPr lang="en-US"/>
              <a:t>annotations</a:t>
            </a:r>
            <a:endParaRPr/>
          </a:p>
          <a:p>
            <a:pPr indent="-482600" lvl="1" marL="914400" rtl="0" algn="l">
              <a:lnSpc>
                <a:spcPct val="115000"/>
              </a:lnSpc>
              <a:spcBef>
                <a:spcPts val="0"/>
              </a:spcBef>
              <a:spcAft>
                <a:spcPts val="0"/>
              </a:spcAft>
              <a:buSzPts val="4000"/>
              <a:buChar char="○"/>
            </a:pPr>
            <a:r>
              <a:rPr lang="en-US"/>
              <a:t>clusters</a:t>
            </a:r>
            <a:endParaRPr/>
          </a:p>
          <a:p>
            <a:pPr indent="-482600" lvl="1" marL="914400" rtl="0" algn="l">
              <a:lnSpc>
                <a:spcPct val="115000"/>
              </a:lnSpc>
              <a:spcBef>
                <a:spcPts val="0"/>
              </a:spcBef>
              <a:spcAft>
                <a:spcPts val="0"/>
              </a:spcAft>
              <a:buSzPts val="4000"/>
              <a:buChar char="○"/>
            </a:pPr>
            <a:r>
              <a:rPr lang="en-US"/>
              <a:t>total</a:t>
            </a:r>
            <a:endParaRPr/>
          </a:p>
          <a:p>
            <a:pPr indent="0" lvl="0" marL="0" rtl="0" algn="l">
              <a:lnSpc>
                <a:spcPct val="115000"/>
              </a:lnSpc>
              <a:spcBef>
                <a:spcPts val="0"/>
              </a:spcBef>
              <a:spcAft>
                <a:spcPts val="0"/>
              </a:spcAft>
              <a:buSzPts val="4000"/>
              <a:buNone/>
            </a:pPr>
            <a:r>
              <a:t/>
            </a:r>
            <a:endParaRPr/>
          </a:p>
        </p:txBody>
      </p:sp>
      <p:sp>
        <p:nvSpPr>
          <p:cNvPr id="565" name="Google Shape;565;p69"/>
          <p:cNvSpPr txBox="1"/>
          <p:nvPr>
            <p:ph idx="4" type="body"/>
          </p:nvPr>
        </p:nvSpPr>
        <p:spPr>
          <a:xfrm>
            <a:off x="831206" y="3036510"/>
            <a:ext cx="10708800" cy="7761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en-US" sz="4200">
                <a:solidFill>
                  <a:schemeClr val="accent5"/>
                </a:solidFill>
              </a:rPr>
              <a:t>In the past few modules, we covered:</a:t>
            </a:r>
            <a:endParaRPr>
              <a:solidFill>
                <a:schemeClr val="accent5"/>
              </a:solidFill>
            </a:endParaRPr>
          </a:p>
        </p:txBody>
      </p:sp>
      <p:sp>
        <p:nvSpPr>
          <p:cNvPr id="566" name="Google Shape;566;p69"/>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70"/>
          <p:cNvSpPr txBox="1"/>
          <p:nvPr>
            <p:ph idx="1" type="body"/>
          </p:nvPr>
        </p:nvSpPr>
        <p:spPr>
          <a:xfrm>
            <a:off x="831198" y="3073268"/>
            <a:ext cx="22721700" cy="9110100"/>
          </a:xfrm>
          <a:prstGeom prst="rect">
            <a:avLst/>
          </a:prstGeom>
          <a:noFill/>
          <a:ln>
            <a:noFill/>
          </a:ln>
        </p:spPr>
        <p:txBody>
          <a:bodyPr anchorCtr="0" anchor="t" bIns="91400" lIns="182850" spcFirstLastPara="1" rIns="182850" wrap="square" tIns="91400">
            <a:noAutofit/>
          </a:bodyPr>
          <a:lstStyle/>
          <a:p>
            <a:pPr indent="0" lvl="0" marL="0" rtl="0" algn="l">
              <a:lnSpc>
                <a:spcPct val="115000"/>
              </a:lnSpc>
              <a:spcBef>
                <a:spcPts val="0"/>
              </a:spcBef>
              <a:spcAft>
                <a:spcPts val="0"/>
              </a:spcAft>
              <a:buSzPts val="3600"/>
              <a:buNone/>
            </a:pPr>
            <a:r>
              <a:rPr b="1" lang="en-US">
                <a:solidFill>
                  <a:schemeClr val="accent5"/>
                </a:solidFill>
              </a:rPr>
              <a:t>In the next few modules, we will cover:</a:t>
            </a:r>
            <a:endParaRPr b="1">
              <a:solidFill>
                <a:schemeClr val="accent5"/>
              </a:solidFill>
            </a:endParaRPr>
          </a:p>
          <a:p>
            <a:pPr indent="0" lvl="0" marL="457200" rtl="0" algn="l">
              <a:lnSpc>
                <a:spcPct val="115000"/>
              </a:lnSpc>
              <a:spcBef>
                <a:spcPts val="0"/>
              </a:spcBef>
              <a:spcAft>
                <a:spcPts val="0"/>
              </a:spcAft>
              <a:buSzPts val="3600"/>
              <a:buNone/>
            </a:pPr>
            <a:r>
              <a:t/>
            </a:r>
            <a:endParaRPr/>
          </a:p>
          <a:p>
            <a:pPr indent="-406400" lvl="0" marL="457200" rtl="0" algn="l">
              <a:lnSpc>
                <a:spcPct val="115000"/>
              </a:lnSpc>
              <a:spcBef>
                <a:spcPts val="0"/>
              </a:spcBef>
              <a:spcAft>
                <a:spcPts val="0"/>
              </a:spcAft>
              <a:buSzPts val="4000"/>
              <a:buChar char="•"/>
            </a:pPr>
            <a:r>
              <a:rPr lang="en-US"/>
              <a:t>Grouping and Aggregation in Tableau</a:t>
            </a:r>
            <a:br>
              <a:rPr lang="en-US"/>
            </a:br>
            <a:endParaRPr/>
          </a:p>
          <a:p>
            <a:pPr indent="-406400" lvl="0" marL="457200" rtl="0" algn="l">
              <a:lnSpc>
                <a:spcPct val="115000"/>
              </a:lnSpc>
              <a:spcBef>
                <a:spcPts val="0"/>
              </a:spcBef>
              <a:spcAft>
                <a:spcPts val="0"/>
              </a:spcAft>
              <a:buSzPts val="4000"/>
              <a:buChar char="•"/>
            </a:pPr>
            <a:r>
              <a:rPr lang="en-US"/>
              <a:t>Filtering options</a:t>
            </a:r>
            <a:endParaRPr/>
          </a:p>
          <a:p>
            <a:pPr indent="0" lvl="0" marL="0" rtl="0" algn="l">
              <a:lnSpc>
                <a:spcPct val="115000"/>
              </a:lnSpc>
              <a:spcBef>
                <a:spcPts val="0"/>
              </a:spcBef>
              <a:spcAft>
                <a:spcPts val="0"/>
              </a:spcAft>
              <a:buSzPts val="4000"/>
              <a:buNone/>
            </a:pPr>
            <a:r>
              <a:t/>
            </a:r>
            <a:endParaRPr/>
          </a:p>
          <a:p>
            <a:pPr indent="0" lvl="0" marL="0" rtl="0" algn="l">
              <a:lnSpc>
                <a:spcPct val="115000"/>
              </a:lnSpc>
              <a:spcBef>
                <a:spcPts val="0"/>
              </a:spcBef>
              <a:spcAft>
                <a:spcPts val="3600"/>
              </a:spcAft>
              <a:buSzPts val="4000"/>
              <a:buNone/>
            </a:pPr>
            <a:r>
              <a:t/>
            </a:r>
            <a:endParaRPr/>
          </a:p>
        </p:txBody>
      </p:sp>
      <p:sp>
        <p:nvSpPr>
          <p:cNvPr id="573" name="Google Shape;573;p70"/>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9600"/>
              <a:buNone/>
            </a:pPr>
            <a:r>
              <a:rPr lang="en-US"/>
              <a:t>Next steps</a:t>
            </a:r>
            <a:endParaRPr/>
          </a:p>
        </p:txBody>
      </p:sp>
      <p:sp>
        <p:nvSpPr>
          <p:cNvPr id="574" name="Google Shape;574;p70"/>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71"/>
          <p:cNvSpPr txBox="1"/>
          <p:nvPr>
            <p:ph type="title"/>
          </p:nvPr>
        </p:nvSpPr>
        <p:spPr>
          <a:xfrm>
            <a:off x="1819152" y="5855656"/>
            <a:ext cx="17075100" cy="1550100"/>
          </a:xfrm>
          <a:prstGeom prst="rect">
            <a:avLst/>
          </a:prstGeom>
          <a:noFill/>
          <a:ln>
            <a:noFill/>
          </a:ln>
        </p:spPr>
        <p:txBody>
          <a:bodyPr anchorCtr="0" anchor="t" bIns="182850" lIns="182850" spcFirstLastPara="1" rIns="182850" wrap="square" tIns="182850">
            <a:noAutofit/>
          </a:bodyPr>
          <a:lstStyle/>
          <a:p>
            <a:pPr indent="0" lvl="0" marL="0" rtl="0" algn="l">
              <a:lnSpc>
                <a:spcPct val="100000"/>
              </a:lnSpc>
              <a:spcBef>
                <a:spcPts val="0"/>
              </a:spcBef>
              <a:spcAft>
                <a:spcPts val="0"/>
              </a:spcAft>
              <a:buSzPts val="5600"/>
              <a:buNone/>
            </a:pPr>
            <a:r>
              <a:rPr lang="en-US"/>
              <a:t>End of Part 2</a:t>
            </a:r>
            <a:endParaRPr/>
          </a:p>
        </p:txBody>
      </p:sp>
      <p:sp>
        <p:nvSpPr>
          <p:cNvPr id="581" name="Google Shape;581;p71"/>
          <p:cNvSpPr txBox="1"/>
          <p:nvPr/>
        </p:nvSpPr>
        <p:spPr>
          <a:xfrm>
            <a:off x="22593216" y="12596946"/>
            <a:ext cx="1463100" cy="7755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2400"/>
              <a:buFont typeface="Arial"/>
              <a:buNone/>
            </a:pPr>
            <a:fld id="{00000000-1234-1234-1234-123412341234}" type="slidenum">
              <a:rPr b="0" i="0" lang="en-US" sz="2400" u="none" cap="none" strike="noStrike">
                <a:solidFill>
                  <a:srgbClr val="FF350F"/>
                </a:solidFill>
                <a:latin typeface="Century Gothic"/>
                <a:ea typeface="Century Gothic"/>
                <a:cs typeface="Century Gothic"/>
                <a:sym typeface="Century Gothic"/>
              </a:rPr>
              <a:t>‹#›</a:t>
            </a:fld>
            <a:endParaRPr b="0" i="0" sz="2400" u="none" cap="none" strike="noStrike">
              <a:solidFill>
                <a:srgbClr val="FF350F"/>
              </a:solidFill>
              <a:latin typeface="Century Gothic"/>
              <a:ea typeface="Century Gothic"/>
              <a:cs typeface="Century Gothic"/>
              <a:sym typeface="Century Gothic"/>
            </a:endParaRPr>
          </a:p>
        </p:txBody>
      </p:sp>
      <p:sp>
        <p:nvSpPr>
          <p:cNvPr id="582" name="Google Shape;582;p71"/>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1"/>
          <p:cNvSpPr txBox="1"/>
          <p:nvPr>
            <p:ph idx="1" type="body"/>
          </p:nvPr>
        </p:nvSpPr>
        <p:spPr>
          <a:xfrm>
            <a:off x="831200" y="3073275"/>
            <a:ext cx="10317600" cy="9110100"/>
          </a:xfrm>
          <a:prstGeom prst="rect">
            <a:avLst/>
          </a:prstGeom>
          <a:noFill/>
          <a:ln>
            <a:noFill/>
          </a:ln>
        </p:spPr>
        <p:txBody>
          <a:bodyPr anchorCtr="0" anchor="t" bIns="45700" lIns="91425" spcFirstLastPara="1" rIns="91425" wrap="square" tIns="45700">
            <a:noAutofit/>
          </a:bodyPr>
          <a:lstStyle/>
          <a:p>
            <a:pPr indent="-411162" lvl="0" marL="461962" rtl="0" algn="l">
              <a:lnSpc>
                <a:spcPct val="115000"/>
              </a:lnSpc>
              <a:spcBef>
                <a:spcPts val="0"/>
              </a:spcBef>
              <a:spcAft>
                <a:spcPts val="0"/>
              </a:spcAft>
              <a:buSzPts val="4000"/>
              <a:buChar char="•"/>
            </a:pPr>
            <a:r>
              <a:rPr lang="en-US"/>
              <a:t>The </a:t>
            </a:r>
            <a:r>
              <a:rPr b="1" lang="en-US"/>
              <a:t>data tab</a:t>
            </a:r>
            <a:r>
              <a:rPr lang="en-US"/>
              <a:t> shows several key pieces of information:</a:t>
            </a:r>
            <a:endParaRPr/>
          </a:p>
          <a:p>
            <a:pPr indent="-606425" lvl="1" marL="923925" rtl="0" algn="l">
              <a:lnSpc>
                <a:spcPct val="115000"/>
              </a:lnSpc>
              <a:spcBef>
                <a:spcPts val="0"/>
              </a:spcBef>
              <a:spcAft>
                <a:spcPts val="0"/>
              </a:spcAft>
              <a:buSzPts val="4000"/>
              <a:buChar char="○"/>
            </a:pPr>
            <a:r>
              <a:rPr lang="en-US"/>
              <a:t>Dimensions and Measures variables</a:t>
            </a:r>
            <a:endParaRPr/>
          </a:p>
          <a:p>
            <a:pPr indent="-606425" lvl="1" marL="923925" rtl="0" algn="l">
              <a:lnSpc>
                <a:spcPct val="115000"/>
              </a:lnSpc>
              <a:spcBef>
                <a:spcPts val="0"/>
              </a:spcBef>
              <a:spcAft>
                <a:spcPts val="0"/>
              </a:spcAft>
              <a:buSzPts val="4000"/>
              <a:buChar char="○"/>
            </a:pPr>
            <a:r>
              <a:rPr lang="en-US"/>
              <a:t>Loaded databases</a:t>
            </a:r>
            <a:endParaRPr/>
          </a:p>
          <a:p>
            <a:pPr indent="-606425" lvl="1" marL="923925" rtl="0" algn="l">
              <a:lnSpc>
                <a:spcPct val="115000"/>
              </a:lnSpc>
              <a:spcBef>
                <a:spcPts val="0"/>
              </a:spcBef>
              <a:spcAft>
                <a:spcPts val="0"/>
              </a:spcAft>
              <a:buSzPts val="4000"/>
              <a:buChar char="○"/>
            </a:pPr>
            <a:r>
              <a:rPr lang="en-US"/>
              <a:t>Sets</a:t>
            </a:r>
            <a:endParaRPr/>
          </a:p>
          <a:p>
            <a:pPr indent="-606425" lvl="1" marL="923925" rtl="0" algn="l">
              <a:lnSpc>
                <a:spcPct val="115000"/>
              </a:lnSpc>
              <a:spcBef>
                <a:spcPts val="0"/>
              </a:spcBef>
              <a:spcAft>
                <a:spcPts val="0"/>
              </a:spcAft>
              <a:buSzPts val="4000"/>
              <a:buChar char="○"/>
            </a:pPr>
            <a:r>
              <a:rPr lang="en-US"/>
              <a:t>Parameters </a:t>
            </a:r>
            <a:endParaRPr/>
          </a:p>
          <a:p>
            <a:pPr indent="-157162" lvl="0" marL="461962" rtl="0" algn="l">
              <a:lnSpc>
                <a:spcPct val="115000"/>
              </a:lnSpc>
              <a:spcBef>
                <a:spcPts val="960"/>
              </a:spcBef>
              <a:spcAft>
                <a:spcPts val="0"/>
              </a:spcAft>
              <a:buSzPts val="4800"/>
              <a:buNone/>
            </a:pPr>
            <a:r>
              <a:t/>
            </a:r>
            <a:endParaRPr/>
          </a:p>
          <a:p>
            <a:pPr indent="-411162" lvl="0" marL="461962" rtl="0" algn="l">
              <a:lnSpc>
                <a:spcPct val="115000"/>
              </a:lnSpc>
              <a:spcBef>
                <a:spcPts val="960"/>
              </a:spcBef>
              <a:spcAft>
                <a:spcPts val="0"/>
              </a:spcAft>
              <a:buSzPts val="4000"/>
              <a:buChar char="•"/>
            </a:pPr>
            <a:r>
              <a:rPr lang="en-US"/>
              <a:t>Note that the type of variable is noted to the left of the variable name in the form of an </a:t>
            </a:r>
            <a:r>
              <a:rPr b="1" lang="en-US"/>
              <a:t>icon.</a:t>
            </a:r>
            <a:endParaRPr/>
          </a:p>
          <a:p>
            <a:pPr indent="0" lvl="0" marL="0" rtl="0" algn="l">
              <a:lnSpc>
                <a:spcPct val="115000"/>
              </a:lnSpc>
              <a:spcBef>
                <a:spcPts val="960"/>
              </a:spcBef>
              <a:spcAft>
                <a:spcPts val="0"/>
              </a:spcAft>
              <a:buSzPts val="4800"/>
              <a:buNone/>
            </a:pPr>
            <a:r>
              <a:t/>
            </a:r>
            <a:endParaRPr/>
          </a:p>
        </p:txBody>
      </p:sp>
      <p:cxnSp>
        <p:nvCxnSpPr>
          <p:cNvPr id="294" name="Google Shape;294;p41"/>
          <p:cNvCxnSpPr/>
          <p:nvPr/>
        </p:nvCxnSpPr>
        <p:spPr>
          <a:xfrm>
            <a:off x="18125100" y="1606600"/>
            <a:ext cx="27300" cy="10967400"/>
          </a:xfrm>
          <a:prstGeom prst="straightConnector1">
            <a:avLst/>
          </a:prstGeom>
          <a:noFill/>
          <a:ln cap="flat" cmpd="sng" w="28575">
            <a:solidFill>
              <a:schemeClr val="dk2"/>
            </a:solidFill>
            <a:prstDash val="solid"/>
            <a:round/>
            <a:headEnd len="sm" w="sm" type="none"/>
            <a:tailEnd len="sm" w="sm" type="none"/>
          </a:ln>
        </p:spPr>
      </p:cxnSp>
      <p:sp>
        <p:nvSpPr>
          <p:cNvPr id="295" name="Google Shape;295;p41"/>
          <p:cNvSpPr txBox="1"/>
          <p:nvPr>
            <p:ph idx="12" type="sldNum"/>
          </p:nvPr>
        </p:nvSpPr>
        <p:spPr>
          <a:xfrm>
            <a:off x="22593216" y="12596946"/>
            <a:ext cx="1463100" cy="775500"/>
          </a:xfrm>
          <a:prstGeom prst="rect">
            <a:avLst/>
          </a:prstGeom>
          <a:noFill/>
          <a:ln>
            <a:noFill/>
          </a:ln>
        </p:spPr>
        <p:txBody>
          <a:bodyPr anchorCtr="0" anchor="ctr" bIns="182850" lIns="182850" spcFirstLastPara="1" rIns="182850" wrap="square" tIns="182850">
            <a:normAutofit/>
          </a:bodyPr>
          <a:lstStyle/>
          <a:p>
            <a:pPr indent="0" lvl="0" marL="0" rtl="0" algn="r">
              <a:lnSpc>
                <a:spcPct val="100000"/>
              </a:lnSpc>
              <a:spcBef>
                <a:spcPts val="0"/>
              </a:spcBef>
              <a:spcAft>
                <a:spcPts val="0"/>
              </a:spcAft>
              <a:buClr>
                <a:schemeClr val="accent1"/>
              </a:buClr>
              <a:buSzPts val="2400"/>
              <a:buFont typeface="Century Gothic"/>
              <a:buNone/>
            </a:pPr>
            <a:fld id="{00000000-1234-1234-1234-123412341234}" type="slidenum">
              <a:rPr lang="en-US"/>
              <a:t>‹#›</a:t>
            </a:fld>
            <a:endParaRPr/>
          </a:p>
        </p:txBody>
      </p:sp>
      <p:pic>
        <p:nvPicPr>
          <p:cNvPr id="296" name="Google Shape;296;p41"/>
          <p:cNvPicPr preferRelativeResize="0"/>
          <p:nvPr/>
        </p:nvPicPr>
        <p:blipFill>
          <a:blip r:embed="rId3">
            <a:alphaModFix/>
          </a:blip>
          <a:stretch>
            <a:fillRect/>
          </a:stretch>
        </p:blipFill>
        <p:spPr>
          <a:xfrm>
            <a:off x="12456450" y="1605563"/>
            <a:ext cx="4361000" cy="10969476"/>
          </a:xfrm>
          <a:prstGeom prst="rect">
            <a:avLst/>
          </a:prstGeom>
          <a:noFill/>
          <a:ln>
            <a:noFill/>
          </a:ln>
        </p:spPr>
      </p:pic>
      <p:pic>
        <p:nvPicPr>
          <p:cNvPr id="297" name="Google Shape;297;p41"/>
          <p:cNvPicPr preferRelativeResize="0"/>
          <p:nvPr/>
        </p:nvPicPr>
        <p:blipFill>
          <a:blip r:embed="rId4">
            <a:alphaModFix/>
          </a:blip>
          <a:stretch>
            <a:fillRect/>
          </a:stretch>
        </p:blipFill>
        <p:spPr>
          <a:xfrm>
            <a:off x="19213525" y="3756548"/>
            <a:ext cx="3924300" cy="6667500"/>
          </a:xfrm>
          <a:prstGeom prst="rect">
            <a:avLst/>
          </a:prstGeom>
          <a:noFill/>
          <a:ln>
            <a:noFill/>
          </a:ln>
        </p:spPr>
      </p:pic>
      <p:sp>
        <p:nvSpPr>
          <p:cNvPr id="298" name="Google Shape;298;p41"/>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a:buNone/>
            </a:pPr>
            <a:r>
              <a:rPr lang="en-US"/>
              <a:t>Data tab</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2"/>
          <p:cNvSpPr txBox="1"/>
          <p:nvPr>
            <p:ph idx="12" type="sldNum"/>
          </p:nvPr>
        </p:nvSpPr>
        <p:spPr>
          <a:xfrm>
            <a:off x="22593216" y="12596946"/>
            <a:ext cx="1463100" cy="7755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Clr>
                <a:schemeClr val="accent1"/>
              </a:buClr>
              <a:buSzPts val="2400"/>
              <a:buFont typeface="Century Gothic"/>
              <a:buNone/>
            </a:pPr>
            <a:fld id="{00000000-1234-1234-1234-123412341234}" type="slidenum">
              <a:rPr lang="en-US"/>
              <a:t>‹#›</a:t>
            </a:fld>
            <a:endParaRPr/>
          </a:p>
        </p:txBody>
      </p:sp>
      <p:sp>
        <p:nvSpPr>
          <p:cNvPr id="305" name="Google Shape;305;p42"/>
          <p:cNvSpPr txBox="1"/>
          <p:nvPr>
            <p:ph idx="1" type="body"/>
          </p:nvPr>
        </p:nvSpPr>
        <p:spPr>
          <a:xfrm>
            <a:off x="831200" y="3073275"/>
            <a:ext cx="11360700" cy="9477900"/>
          </a:xfrm>
          <a:prstGeom prst="rect">
            <a:avLst/>
          </a:prstGeom>
        </p:spPr>
        <p:txBody>
          <a:bodyPr anchorCtr="0" anchor="t" bIns="182850" lIns="182850" spcFirstLastPara="1" rIns="182850" wrap="square" tIns="182850">
            <a:noAutofit/>
          </a:bodyPr>
          <a:lstStyle/>
          <a:p>
            <a:pPr indent="-482600" lvl="0" marL="457200" rtl="0" algn="l">
              <a:spcBef>
                <a:spcPts val="0"/>
              </a:spcBef>
              <a:spcAft>
                <a:spcPts val="0"/>
              </a:spcAft>
              <a:buSzPts val="4000"/>
              <a:buChar char="●"/>
            </a:pPr>
            <a:r>
              <a:rPr lang="en-US"/>
              <a:t>The </a:t>
            </a:r>
            <a:r>
              <a:rPr b="1" lang="en-US"/>
              <a:t>a</a:t>
            </a:r>
            <a:r>
              <a:rPr b="1" lang="en-US"/>
              <a:t>nalytics tab</a:t>
            </a:r>
            <a:r>
              <a:rPr lang="en-US"/>
              <a:t> is divided into 3 groups based on functionality:</a:t>
            </a:r>
            <a:endParaRPr/>
          </a:p>
          <a:p>
            <a:pPr indent="-482600" lvl="1" marL="914400" rtl="0" algn="l">
              <a:spcBef>
                <a:spcPts val="0"/>
              </a:spcBef>
              <a:spcAft>
                <a:spcPts val="0"/>
              </a:spcAft>
              <a:buSzPts val="4000"/>
              <a:buChar char="○"/>
            </a:pPr>
            <a:r>
              <a:rPr lang="en-US"/>
              <a:t>Summarize</a:t>
            </a:r>
            <a:endParaRPr/>
          </a:p>
          <a:p>
            <a:pPr indent="-482600" lvl="1" marL="914400" rtl="0" algn="l">
              <a:spcBef>
                <a:spcPts val="0"/>
              </a:spcBef>
              <a:spcAft>
                <a:spcPts val="0"/>
              </a:spcAft>
              <a:buSzPts val="4000"/>
              <a:buChar char="○"/>
            </a:pPr>
            <a:r>
              <a:rPr lang="en-US"/>
              <a:t>Model</a:t>
            </a:r>
            <a:endParaRPr/>
          </a:p>
          <a:p>
            <a:pPr indent="-482600" lvl="1" marL="914400" rtl="0" algn="l">
              <a:spcBef>
                <a:spcPts val="0"/>
              </a:spcBef>
              <a:spcAft>
                <a:spcPts val="0"/>
              </a:spcAft>
              <a:buSzPts val="4000"/>
              <a:buChar char="○"/>
            </a:pPr>
            <a:r>
              <a:rPr lang="en-US"/>
              <a:t>Custom</a:t>
            </a:r>
            <a:endParaRPr/>
          </a:p>
          <a:p>
            <a:pPr indent="0" lvl="0" marL="0" rtl="0" algn="l">
              <a:spcBef>
                <a:spcPts val="0"/>
              </a:spcBef>
              <a:spcAft>
                <a:spcPts val="0"/>
              </a:spcAft>
              <a:buNone/>
            </a:pPr>
            <a:r>
              <a:t/>
            </a:r>
            <a:endParaRPr/>
          </a:p>
          <a:p>
            <a:pPr indent="-482600" lvl="0" marL="457200" rtl="0" algn="l">
              <a:spcBef>
                <a:spcPts val="0"/>
              </a:spcBef>
              <a:spcAft>
                <a:spcPts val="0"/>
              </a:spcAft>
              <a:buSzPts val="4000"/>
              <a:buChar char="●"/>
            </a:pPr>
            <a:r>
              <a:rPr lang="en-US"/>
              <a:t>It is used to apply advanced analytics to the view and provides drag-and-drop functionality for </a:t>
            </a:r>
            <a:r>
              <a:rPr lang="en-US"/>
              <a:t>various options.</a:t>
            </a:r>
            <a:r>
              <a:rPr lang="en-US"/>
              <a:t> </a:t>
            </a:r>
            <a:endParaRPr/>
          </a:p>
          <a:p>
            <a:pPr indent="0" lvl="0" marL="457200" rtl="0" algn="l">
              <a:spcBef>
                <a:spcPts val="0"/>
              </a:spcBef>
              <a:spcAft>
                <a:spcPts val="0"/>
              </a:spcAft>
              <a:buNone/>
            </a:pPr>
            <a:r>
              <a:t/>
            </a:r>
            <a:endParaRPr/>
          </a:p>
          <a:p>
            <a:pPr indent="-482600" lvl="0" marL="457200" rtl="0" algn="l">
              <a:spcBef>
                <a:spcPts val="0"/>
              </a:spcBef>
              <a:spcAft>
                <a:spcPts val="0"/>
              </a:spcAft>
              <a:buSzPts val="4000"/>
              <a:buChar char="●"/>
            </a:pPr>
            <a:r>
              <a:rPr lang="en-US"/>
              <a:t>You can add box </a:t>
            </a:r>
            <a:r>
              <a:rPr lang="en-US"/>
              <a:t>plots</a:t>
            </a:r>
            <a:r>
              <a:rPr lang="en-US"/>
              <a:t>, reference lines, and other elements to your view.</a:t>
            </a:r>
            <a:endParaRPr/>
          </a:p>
        </p:txBody>
      </p:sp>
      <p:pic>
        <p:nvPicPr>
          <p:cNvPr id="306" name="Google Shape;306;p42"/>
          <p:cNvPicPr preferRelativeResize="0"/>
          <p:nvPr/>
        </p:nvPicPr>
        <p:blipFill>
          <a:blip r:embed="rId3">
            <a:alphaModFix/>
          </a:blip>
          <a:stretch>
            <a:fillRect/>
          </a:stretch>
        </p:blipFill>
        <p:spPr>
          <a:xfrm>
            <a:off x="12602600" y="2595650"/>
            <a:ext cx="4379501" cy="9696450"/>
          </a:xfrm>
          <a:prstGeom prst="rect">
            <a:avLst/>
          </a:prstGeom>
          <a:noFill/>
          <a:ln>
            <a:noFill/>
          </a:ln>
        </p:spPr>
      </p:pic>
      <p:cxnSp>
        <p:nvCxnSpPr>
          <p:cNvPr id="307" name="Google Shape;307;p42"/>
          <p:cNvCxnSpPr/>
          <p:nvPr/>
        </p:nvCxnSpPr>
        <p:spPr>
          <a:xfrm>
            <a:off x="17691100" y="2704925"/>
            <a:ext cx="101700" cy="9477900"/>
          </a:xfrm>
          <a:prstGeom prst="straightConnector1">
            <a:avLst/>
          </a:prstGeom>
          <a:noFill/>
          <a:ln cap="flat" cmpd="sng" w="28575">
            <a:solidFill>
              <a:schemeClr val="dk2"/>
            </a:solidFill>
            <a:prstDash val="solid"/>
            <a:round/>
            <a:headEnd len="sm" w="sm" type="none"/>
            <a:tailEnd len="sm" w="sm" type="none"/>
          </a:ln>
        </p:spPr>
      </p:cxnSp>
      <p:pic>
        <p:nvPicPr>
          <p:cNvPr id="308" name="Google Shape;308;p42"/>
          <p:cNvPicPr preferRelativeResize="0"/>
          <p:nvPr/>
        </p:nvPicPr>
        <p:blipFill rotWithShape="1">
          <a:blip r:embed="rId3">
            <a:alphaModFix/>
          </a:blip>
          <a:srcRect b="57257" l="4521" r="17796" t="15166"/>
          <a:stretch/>
        </p:blipFill>
        <p:spPr>
          <a:xfrm>
            <a:off x="18365750" y="2187850"/>
            <a:ext cx="3673925" cy="2996475"/>
          </a:xfrm>
          <a:prstGeom prst="rect">
            <a:avLst/>
          </a:prstGeom>
          <a:noFill/>
          <a:ln>
            <a:noFill/>
          </a:ln>
        </p:spPr>
      </p:pic>
      <p:pic>
        <p:nvPicPr>
          <p:cNvPr id="309" name="Google Shape;309;p42"/>
          <p:cNvPicPr preferRelativeResize="0"/>
          <p:nvPr/>
        </p:nvPicPr>
        <p:blipFill rotWithShape="1">
          <a:blip r:embed="rId3">
            <a:alphaModFix/>
          </a:blip>
          <a:srcRect b="27761" l="4521" r="17796" t="43475"/>
          <a:stretch/>
        </p:blipFill>
        <p:spPr>
          <a:xfrm>
            <a:off x="19634050" y="5625875"/>
            <a:ext cx="3673925" cy="3125400"/>
          </a:xfrm>
          <a:prstGeom prst="rect">
            <a:avLst/>
          </a:prstGeom>
          <a:noFill/>
          <a:ln>
            <a:noFill/>
          </a:ln>
        </p:spPr>
      </p:pic>
      <p:pic>
        <p:nvPicPr>
          <p:cNvPr id="310" name="Google Shape;310;p42"/>
          <p:cNvPicPr preferRelativeResize="0"/>
          <p:nvPr/>
        </p:nvPicPr>
        <p:blipFill rotWithShape="1">
          <a:blip r:embed="rId3">
            <a:alphaModFix/>
          </a:blip>
          <a:srcRect b="2586" l="4119" r="22318" t="73033"/>
          <a:stretch/>
        </p:blipFill>
        <p:spPr>
          <a:xfrm>
            <a:off x="18501800" y="9192850"/>
            <a:ext cx="3479125" cy="2649251"/>
          </a:xfrm>
          <a:prstGeom prst="rect">
            <a:avLst/>
          </a:prstGeom>
          <a:noFill/>
          <a:ln>
            <a:noFill/>
          </a:ln>
        </p:spPr>
      </p:pic>
      <p:sp>
        <p:nvSpPr>
          <p:cNvPr id="311" name="Google Shape;311;p42"/>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a:buNone/>
            </a:pPr>
            <a:r>
              <a:rPr lang="en-US"/>
              <a:t>Analytics</a:t>
            </a:r>
            <a:r>
              <a:rPr lang="en-US"/>
              <a:t> tab</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3"/>
          <p:cNvSpPr txBox="1"/>
          <p:nvPr>
            <p:ph idx="12" type="sldNum"/>
          </p:nvPr>
        </p:nvSpPr>
        <p:spPr>
          <a:xfrm>
            <a:off x="22593216" y="12596946"/>
            <a:ext cx="1463100" cy="7755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Clr>
                <a:schemeClr val="accent1"/>
              </a:buClr>
              <a:buSzPts val="2400"/>
              <a:buFont typeface="Century Gothic"/>
              <a:buNone/>
            </a:pPr>
            <a:fld id="{00000000-1234-1234-1234-123412341234}" type="slidenum">
              <a:rPr lang="en-US"/>
              <a:t>‹#›</a:t>
            </a:fld>
            <a:endParaRPr/>
          </a:p>
        </p:txBody>
      </p:sp>
      <p:sp>
        <p:nvSpPr>
          <p:cNvPr id="318" name="Google Shape;318;p43"/>
          <p:cNvSpPr txBox="1"/>
          <p:nvPr>
            <p:ph idx="1" type="body"/>
          </p:nvPr>
        </p:nvSpPr>
        <p:spPr>
          <a:xfrm>
            <a:off x="831200" y="3073268"/>
            <a:ext cx="10666500" cy="9110100"/>
          </a:xfrm>
          <a:prstGeom prst="rect">
            <a:avLst/>
          </a:prstGeom>
        </p:spPr>
        <p:txBody>
          <a:bodyPr anchorCtr="0" anchor="t" bIns="182850" lIns="182850" spcFirstLastPara="1" rIns="182850" wrap="square" tIns="182850">
            <a:normAutofit/>
          </a:bodyPr>
          <a:lstStyle/>
          <a:p>
            <a:pPr indent="-495300" lvl="0" marL="457200" rtl="0" algn="l">
              <a:spcBef>
                <a:spcPts val="0"/>
              </a:spcBef>
              <a:spcAft>
                <a:spcPts val="0"/>
              </a:spcAft>
              <a:buSzPts val="4200"/>
              <a:buChar char="●"/>
            </a:pPr>
            <a:r>
              <a:rPr lang="en-US" sz="4200"/>
              <a:t>In Tableau, </a:t>
            </a:r>
            <a:r>
              <a:rPr lang="en-US" sz="4200"/>
              <a:t>workbook and sheet</a:t>
            </a:r>
            <a:r>
              <a:rPr lang="en-US" sz="4200"/>
              <a:t> file structures are used.</a:t>
            </a:r>
            <a:endParaRPr sz="4200"/>
          </a:p>
          <a:p>
            <a:pPr indent="0" lvl="0" marL="0" rtl="0" algn="l">
              <a:spcBef>
                <a:spcPts val="0"/>
              </a:spcBef>
              <a:spcAft>
                <a:spcPts val="0"/>
              </a:spcAft>
              <a:buNone/>
            </a:pPr>
            <a:r>
              <a:t/>
            </a:r>
            <a:endParaRPr sz="4200"/>
          </a:p>
          <a:p>
            <a:pPr indent="-495300" lvl="0" marL="457200" rtl="0" algn="l">
              <a:spcBef>
                <a:spcPts val="0"/>
              </a:spcBef>
              <a:spcAft>
                <a:spcPts val="0"/>
              </a:spcAft>
              <a:buSzPts val="4200"/>
              <a:buChar char="●"/>
            </a:pPr>
            <a:r>
              <a:rPr lang="en-US" sz="4200"/>
              <a:t>A</a:t>
            </a:r>
            <a:r>
              <a:rPr b="1" lang="en-US" sz="4200"/>
              <a:t> w</a:t>
            </a:r>
            <a:r>
              <a:rPr b="1" lang="en-US" sz="4200"/>
              <a:t>orkbook</a:t>
            </a:r>
            <a:r>
              <a:rPr lang="en-US" sz="4200"/>
              <a:t> contains a single view along with legends, cards, </a:t>
            </a:r>
            <a:r>
              <a:rPr lang="en-US" sz="4200"/>
              <a:t>shelves,</a:t>
            </a:r>
            <a:r>
              <a:rPr lang="en-US" sz="4200"/>
              <a:t> and a data and analytics tab in its sidebar.</a:t>
            </a:r>
            <a:endParaRPr sz="4200"/>
          </a:p>
          <a:p>
            <a:pPr indent="0" lvl="0" marL="0" rtl="0" algn="l">
              <a:spcBef>
                <a:spcPts val="0"/>
              </a:spcBef>
              <a:spcAft>
                <a:spcPts val="0"/>
              </a:spcAft>
              <a:buNone/>
            </a:pPr>
            <a:r>
              <a:t/>
            </a:r>
            <a:endParaRPr sz="4200"/>
          </a:p>
          <a:p>
            <a:pPr indent="-495300" lvl="0" marL="457200" rtl="0" algn="l">
              <a:spcBef>
                <a:spcPts val="0"/>
              </a:spcBef>
              <a:spcAft>
                <a:spcPts val="0"/>
              </a:spcAft>
              <a:buSzPts val="4200"/>
              <a:buChar char="●"/>
            </a:pPr>
            <a:r>
              <a:rPr lang="en-US" sz="4200"/>
              <a:t>A </a:t>
            </a:r>
            <a:r>
              <a:rPr b="1" lang="en-US" sz="4200"/>
              <a:t>s</a:t>
            </a:r>
            <a:r>
              <a:rPr b="1" lang="en-US" sz="4200"/>
              <a:t>heet</a:t>
            </a:r>
            <a:r>
              <a:rPr lang="en-US" sz="4200"/>
              <a:t> can be a story, workbook, or  dashboard.</a:t>
            </a:r>
            <a:endParaRPr sz="4200"/>
          </a:p>
        </p:txBody>
      </p:sp>
      <p:pic>
        <p:nvPicPr>
          <p:cNvPr id="319" name="Google Shape;319;p43"/>
          <p:cNvPicPr preferRelativeResize="0"/>
          <p:nvPr/>
        </p:nvPicPr>
        <p:blipFill>
          <a:blip r:embed="rId3">
            <a:alphaModFix/>
          </a:blip>
          <a:stretch>
            <a:fillRect/>
          </a:stretch>
        </p:blipFill>
        <p:spPr>
          <a:xfrm>
            <a:off x="11650100" y="2748060"/>
            <a:ext cx="11813508" cy="9696486"/>
          </a:xfrm>
          <a:prstGeom prst="rect">
            <a:avLst/>
          </a:prstGeom>
          <a:noFill/>
          <a:ln>
            <a:noFill/>
          </a:ln>
        </p:spPr>
      </p:pic>
      <p:sp>
        <p:nvSpPr>
          <p:cNvPr id="320" name="Google Shape;320;p43"/>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a:buNone/>
            </a:pPr>
            <a:r>
              <a:rPr lang="en-US"/>
              <a:t>Workbooks vs. sheets view</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4"/>
          <p:cNvSpPr txBox="1"/>
          <p:nvPr>
            <p:ph idx="12" type="sldNum"/>
          </p:nvPr>
        </p:nvSpPr>
        <p:spPr>
          <a:xfrm>
            <a:off x="22593216" y="12596946"/>
            <a:ext cx="1463100" cy="7755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Clr>
                <a:schemeClr val="accent1"/>
              </a:buClr>
              <a:buSzPts val="2400"/>
              <a:buFont typeface="Century Gothic"/>
              <a:buNone/>
            </a:pPr>
            <a:fld id="{00000000-1234-1234-1234-123412341234}" type="slidenum">
              <a:rPr lang="en-US"/>
              <a:t>‹#›</a:t>
            </a:fld>
            <a:endParaRPr/>
          </a:p>
        </p:txBody>
      </p:sp>
      <p:sp>
        <p:nvSpPr>
          <p:cNvPr id="327" name="Google Shape;327;p44"/>
          <p:cNvSpPr txBox="1"/>
          <p:nvPr>
            <p:ph idx="1" type="body"/>
          </p:nvPr>
        </p:nvSpPr>
        <p:spPr>
          <a:xfrm>
            <a:off x="831200" y="3073275"/>
            <a:ext cx="11073600" cy="9523800"/>
          </a:xfrm>
          <a:prstGeom prst="rect">
            <a:avLst/>
          </a:prstGeom>
        </p:spPr>
        <p:txBody>
          <a:bodyPr anchorCtr="0" anchor="t" bIns="182850" lIns="182850" spcFirstLastPara="1" rIns="182850" wrap="square" tIns="182850">
            <a:noAutofit/>
          </a:bodyPr>
          <a:lstStyle/>
          <a:p>
            <a:pPr indent="-495300" lvl="0" marL="457200" rtl="0" algn="l">
              <a:spcBef>
                <a:spcPts val="0"/>
              </a:spcBef>
              <a:spcAft>
                <a:spcPts val="0"/>
              </a:spcAft>
              <a:buSzPts val="4200"/>
              <a:buChar char="●"/>
            </a:pPr>
            <a:r>
              <a:rPr lang="en-US" sz="4200"/>
              <a:t>To display data, Tableau uses </a:t>
            </a:r>
            <a:r>
              <a:rPr b="1" lang="en-US" sz="4200"/>
              <a:t>marks </a:t>
            </a:r>
            <a:r>
              <a:rPr lang="en-US" sz="4200"/>
              <a:t>where every mark corresponds to a single data point in the dataset.</a:t>
            </a:r>
            <a:endParaRPr sz="4200"/>
          </a:p>
          <a:p>
            <a:pPr indent="0" lvl="0" marL="0" rtl="0" algn="l">
              <a:spcBef>
                <a:spcPts val="0"/>
              </a:spcBef>
              <a:spcAft>
                <a:spcPts val="0"/>
              </a:spcAft>
              <a:buNone/>
            </a:pPr>
            <a:r>
              <a:t/>
            </a:r>
            <a:endParaRPr sz="4200"/>
          </a:p>
          <a:p>
            <a:pPr indent="-495300" lvl="0" marL="457200" rtl="0" algn="l">
              <a:spcBef>
                <a:spcPts val="0"/>
              </a:spcBef>
              <a:spcAft>
                <a:spcPts val="0"/>
              </a:spcAft>
              <a:buSzPts val="4200"/>
              <a:buChar char="●"/>
            </a:pPr>
            <a:r>
              <a:rPr lang="en-US" sz="4200"/>
              <a:t>The default mark type depends on the values in the rows and columns shelves, but </a:t>
            </a:r>
            <a:r>
              <a:rPr lang="en-US" sz="4200"/>
              <a:t>different types of marks can be selected using the marks panel.</a:t>
            </a:r>
            <a:endParaRPr sz="4200"/>
          </a:p>
          <a:p>
            <a:pPr indent="0" lvl="0" marL="0" rtl="0" algn="l">
              <a:spcBef>
                <a:spcPts val="0"/>
              </a:spcBef>
              <a:spcAft>
                <a:spcPts val="0"/>
              </a:spcAft>
              <a:buNone/>
            </a:pPr>
            <a:r>
              <a:t/>
            </a:r>
            <a:endParaRPr sz="4200"/>
          </a:p>
          <a:p>
            <a:pPr indent="-495300" lvl="0" marL="457200" rtl="0" algn="l">
              <a:spcBef>
                <a:spcPts val="0"/>
              </a:spcBef>
              <a:spcAft>
                <a:spcPts val="0"/>
              </a:spcAft>
              <a:buSzPts val="4200"/>
              <a:buChar char="●"/>
            </a:pPr>
            <a:r>
              <a:rPr lang="en-US" sz="4200"/>
              <a:t>The Marks panel allows you to encode data with color, size, shape, text and  details.</a:t>
            </a:r>
            <a:endParaRPr sz="4200"/>
          </a:p>
        </p:txBody>
      </p:sp>
      <p:pic>
        <p:nvPicPr>
          <p:cNvPr id="328" name="Google Shape;328;p44"/>
          <p:cNvPicPr preferRelativeResize="0"/>
          <p:nvPr/>
        </p:nvPicPr>
        <p:blipFill>
          <a:blip r:embed="rId3">
            <a:alphaModFix/>
          </a:blip>
          <a:stretch>
            <a:fillRect/>
          </a:stretch>
        </p:blipFill>
        <p:spPr>
          <a:xfrm>
            <a:off x="12925300" y="2013250"/>
            <a:ext cx="4392225" cy="4056500"/>
          </a:xfrm>
          <a:prstGeom prst="rect">
            <a:avLst/>
          </a:prstGeom>
          <a:noFill/>
          <a:ln>
            <a:noFill/>
          </a:ln>
        </p:spPr>
      </p:pic>
      <p:cxnSp>
        <p:nvCxnSpPr>
          <p:cNvPr id="329" name="Google Shape;329;p44"/>
          <p:cNvCxnSpPr/>
          <p:nvPr/>
        </p:nvCxnSpPr>
        <p:spPr>
          <a:xfrm>
            <a:off x="17934600" y="2042050"/>
            <a:ext cx="75900" cy="10141200"/>
          </a:xfrm>
          <a:prstGeom prst="straightConnector1">
            <a:avLst/>
          </a:prstGeom>
          <a:noFill/>
          <a:ln cap="flat" cmpd="sng" w="28575">
            <a:solidFill>
              <a:schemeClr val="dk2"/>
            </a:solidFill>
            <a:prstDash val="solid"/>
            <a:round/>
            <a:headEnd len="sm" w="sm" type="none"/>
            <a:tailEnd len="sm" w="sm" type="none"/>
          </a:ln>
        </p:spPr>
      </p:cxnSp>
      <p:pic>
        <p:nvPicPr>
          <p:cNvPr id="330" name="Google Shape;330;p44"/>
          <p:cNvPicPr preferRelativeResize="0"/>
          <p:nvPr/>
        </p:nvPicPr>
        <p:blipFill>
          <a:blip r:embed="rId4">
            <a:alphaModFix/>
          </a:blip>
          <a:stretch>
            <a:fillRect/>
          </a:stretch>
        </p:blipFill>
        <p:spPr>
          <a:xfrm>
            <a:off x="18745125" y="2013260"/>
            <a:ext cx="3848100" cy="6934200"/>
          </a:xfrm>
          <a:prstGeom prst="rect">
            <a:avLst/>
          </a:prstGeom>
          <a:noFill/>
          <a:ln>
            <a:noFill/>
          </a:ln>
        </p:spPr>
      </p:pic>
      <p:pic>
        <p:nvPicPr>
          <p:cNvPr id="331" name="Google Shape;331;p44"/>
          <p:cNvPicPr preferRelativeResize="0"/>
          <p:nvPr/>
        </p:nvPicPr>
        <p:blipFill>
          <a:blip r:embed="rId5">
            <a:alphaModFix/>
          </a:blip>
          <a:stretch>
            <a:fillRect/>
          </a:stretch>
        </p:blipFill>
        <p:spPr>
          <a:xfrm>
            <a:off x="18764175" y="9557835"/>
            <a:ext cx="3810000" cy="2133600"/>
          </a:xfrm>
          <a:prstGeom prst="rect">
            <a:avLst/>
          </a:prstGeom>
          <a:noFill/>
          <a:ln>
            <a:noFill/>
          </a:ln>
        </p:spPr>
      </p:pic>
      <p:pic>
        <p:nvPicPr>
          <p:cNvPr id="332" name="Google Shape;332;p44"/>
          <p:cNvPicPr preferRelativeResize="0"/>
          <p:nvPr/>
        </p:nvPicPr>
        <p:blipFill>
          <a:blip r:embed="rId6">
            <a:alphaModFix/>
          </a:blip>
          <a:stretch>
            <a:fillRect/>
          </a:stretch>
        </p:blipFill>
        <p:spPr>
          <a:xfrm>
            <a:off x="12781925" y="6287450"/>
            <a:ext cx="4392250" cy="6030629"/>
          </a:xfrm>
          <a:prstGeom prst="rect">
            <a:avLst/>
          </a:prstGeom>
          <a:noFill/>
          <a:ln>
            <a:noFill/>
          </a:ln>
        </p:spPr>
      </p:pic>
      <p:sp>
        <p:nvSpPr>
          <p:cNvPr id="333" name="Google Shape;333;p44"/>
          <p:cNvSpPr txBox="1"/>
          <p:nvPr>
            <p:ph type="title"/>
          </p:nvPr>
        </p:nvSpPr>
        <p:spPr>
          <a:xfrm>
            <a:off x="831198" y="1068660"/>
            <a:ext cx="22721700" cy="1527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33333"/>
              </a:buClr>
              <a:buSzPts val="9600"/>
              <a:buFont typeface="Lato"/>
              <a:buNone/>
            </a:pPr>
            <a:r>
              <a:rPr lang="en-US"/>
              <a:t>Marks panel</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5"/>
          <p:cNvSpPr txBox="1"/>
          <p:nvPr>
            <p:ph idx="12" type="sldNum"/>
          </p:nvPr>
        </p:nvSpPr>
        <p:spPr>
          <a:xfrm>
            <a:off x="22593216" y="12596946"/>
            <a:ext cx="1463100" cy="7755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Clr>
                <a:schemeClr val="accent1"/>
              </a:buClr>
              <a:buSzPts val="2400"/>
              <a:buFont typeface="Century Gothic"/>
              <a:buNone/>
            </a:pPr>
            <a:fld id="{00000000-1234-1234-1234-123412341234}" type="slidenum">
              <a:rPr lang="en-US"/>
              <a:t>‹#›</a:t>
            </a:fld>
            <a:endParaRPr/>
          </a:p>
        </p:txBody>
      </p:sp>
      <p:sp>
        <p:nvSpPr>
          <p:cNvPr id="340" name="Google Shape;340;p45"/>
          <p:cNvSpPr txBox="1"/>
          <p:nvPr>
            <p:ph idx="1" type="body"/>
          </p:nvPr>
        </p:nvSpPr>
        <p:spPr>
          <a:xfrm>
            <a:off x="831200" y="3073275"/>
            <a:ext cx="9963000" cy="9110100"/>
          </a:xfrm>
          <a:prstGeom prst="rect">
            <a:avLst/>
          </a:prstGeom>
        </p:spPr>
        <p:txBody>
          <a:bodyPr anchorCtr="0" anchor="t" bIns="182850" lIns="182850" spcFirstLastPara="1" rIns="182850" wrap="square" tIns="182850">
            <a:normAutofit/>
          </a:bodyPr>
          <a:lstStyle/>
          <a:p>
            <a:pPr indent="-495300" lvl="0" marL="457200" rtl="0" algn="l">
              <a:spcBef>
                <a:spcPts val="0"/>
              </a:spcBef>
              <a:spcAft>
                <a:spcPts val="0"/>
              </a:spcAft>
              <a:buSzPts val="4200"/>
              <a:buChar char="●"/>
            </a:pPr>
            <a:r>
              <a:rPr lang="en-US" sz="4200"/>
              <a:t>Tableau </a:t>
            </a:r>
            <a:r>
              <a:rPr lang="en-US" sz="4200"/>
              <a:t>allows you to </a:t>
            </a:r>
            <a:r>
              <a:rPr b="1" lang="en-US" sz="4200"/>
              <a:t>create stories</a:t>
            </a:r>
            <a:r>
              <a:rPr lang="en-US" sz="4200"/>
              <a:t> by arranging a series of visualizations that work together to present information.</a:t>
            </a:r>
            <a:endParaRPr sz="4200"/>
          </a:p>
          <a:p>
            <a:pPr indent="0" lvl="0" marL="0" rtl="0" algn="l">
              <a:spcBef>
                <a:spcPts val="0"/>
              </a:spcBef>
              <a:spcAft>
                <a:spcPts val="0"/>
              </a:spcAft>
              <a:buNone/>
            </a:pPr>
            <a:r>
              <a:t/>
            </a:r>
            <a:endParaRPr sz="4200"/>
          </a:p>
          <a:p>
            <a:pPr indent="-495300" lvl="0" marL="457200" rtl="0" algn="l">
              <a:spcBef>
                <a:spcPts val="0"/>
              </a:spcBef>
              <a:spcAft>
                <a:spcPts val="0"/>
              </a:spcAft>
              <a:buSzPts val="4200"/>
              <a:buChar char="●"/>
            </a:pPr>
            <a:r>
              <a:rPr lang="en-US" sz="4200"/>
              <a:t>You can add a title, text, and customize the size of a story using the story tab.</a:t>
            </a:r>
            <a:endParaRPr sz="4200"/>
          </a:p>
          <a:p>
            <a:pPr indent="0" lvl="0" marL="0" rtl="0" algn="l">
              <a:spcBef>
                <a:spcPts val="0"/>
              </a:spcBef>
              <a:spcAft>
                <a:spcPts val="0"/>
              </a:spcAft>
              <a:buNone/>
            </a:pPr>
            <a:r>
              <a:t/>
            </a:r>
            <a:endParaRPr sz="4200"/>
          </a:p>
          <a:p>
            <a:pPr indent="-495300" lvl="0" marL="457200" rtl="0" algn="l">
              <a:spcBef>
                <a:spcPts val="0"/>
              </a:spcBef>
              <a:spcAft>
                <a:spcPts val="0"/>
              </a:spcAft>
              <a:buSzPts val="4200"/>
              <a:buChar char="●"/>
            </a:pPr>
            <a:r>
              <a:rPr lang="en-US" sz="4200"/>
              <a:t>The Story tab also lets you drag-and-drop the visualisation on a story sheet.</a:t>
            </a:r>
            <a:endParaRPr sz="4200"/>
          </a:p>
        </p:txBody>
      </p:sp>
      <p:sp>
        <p:nvSpPr>
          <p:cNvPr id="341" name="Google Shape;341;p45"/>
          <p:cNvSpPr txBox="1"/>
          <p:nvPr>
            <p:ph type="title"/>
          </p:nvPr>
        </p:nvSpPr>
        <p:spPr>
          <a:xfrm>
            <a:off x="831198" y="1068660"/>
            <a:ext cx="22721700" cy="1527000"/>
          </a:xfrm>
          <a:prstGeom prst="rect">
            <a:avLst/>
          </a:prstGeom>
        </p:spPr>
        <p:txBody>
          <a:bodyPr anchorCtr="0" anchor="t" bIns="182850" lIns="182850" spcFirstLastPara="1" rIns="182850" wrap="square" tIns="182850">
            <a:normAutofit/>
          </a:bodyPr>
          <a:lstStyle/>
          <a:p>
            <a:pPr indent="0" lvl="0" marL="0" rtl="0" algn="l">
              <a:spcBef>
                <a:spcPts val="0"/>
              </a:spcBef>
              <a:spcAft>
                <a:spcPts val="0"/>
              </a:spcAft>
              <a:buNone/>
            </a:pPr>
            <a:r>
              <a:rPr lang="en-US"/>
              <a:t>Story tab</a:t>
            </a:r>
            <a:endParaRPr/>
          </a:p>
        </p:txBody>
      </p:sp>
      <p:pic>
        <p:nvPicPr>
          <p:cNvPr id="342" name="Google Shape;342;p45"/>
          <p:cNvPicPr preferRelativeResize="0"/>
          <p:nvPr/>
        </p:nvPicPr>
        <p:blipFill>
          <a:blip r:embed="rId3">
            <a:alphaModFix/>
          </a:blip>
          <a:stretch>
            <a:fillRect/>
          </a:stretch>
        </p:blipFill>
        <p:spPr>
          <a:xfrm>
            <a:off x="11497700" y="3239597"/>
            <a:ext cx="12581499" cy="723681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6"/>
          <p:cNvSpPr txBox="1"/>
          <p:nvPr>
            <p:ph idx="12" type="sldNum"/>
          </p:nvPr>
        </p:nvSpPr>
        <p:spPr>
          <a:xfrm>
            <a:off x="22593216" y="12596946"/>
            <a:ext cx="1463100" cy="7755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Clr>
                <a:schemeClr val="accent1"/>
              </a:buClr>
              <a:buSzPts val="2400"/>
              <a:buFont typeface="Century Gothic"/>
              <a:buNone/>
            </a:pPr>
            <a:fld id="{00000000-1234-1234-1234-123412341234}" type="slidenum">
              <a:rPr lang="en-US"/>
              <a:t>‹#›</a:t>
            </a:fld>
            <a:endParaRPr/>
          </a:p>
        </p:txBody>
      </p:sp>
      <p:sp>
        <p:nvSpPr>
          <p:cNvPr id="349" name="Google Shape;349;p46"/>
          <p:cNvSpPr txBox="1"/>
          <p:nvPr>
            <p:ph idx="1" type="body"/>
          </p:nvPr>
        </p:nvSpPr>
        <p:spPr>
          <a:xfrm>
            <a:off x="831200" y="3073275"/>
            <a:ext cx="8775900" cy="9110100"/>
          </a:xfrm>
          <a:prstGeom prst="rect">
            <a:avLst/>
          </a:prstGeom>
        </p:spPr>
        <p:txBody>
          <a:bodyPr anchorCtr="0" anchor="t" bIns="182850" lIns="182850" spcFirstLastPara="1" rIns="182850" wrap="square" tIns="182850">
            <a:noAutofit/>
          </a:bodyPr>
          <a:lstStyle/>
          <a:p>
            <a:pPr indent="-495300" lvl="0" marL="457200" rtl="0" algn="l">
              <a:lnSpc>
                <a:spcPct val="105000"/>
              </a:lnSpc>
              <a:spcBef>
                <a:spcPts val="0"/>
              </a:spcBef>
              <a:spcAft>
                <a:spcPts val="0"/>
              </a:spcAft>
              <a:buSzPts val="4200"/>
              <a:buChar char="●"/>
            </a:pPr>
            <a:r>
              <a:rPr lang="en-US" sz="4200"/>
              <a:t>The </a:t>
            </a:r>
            <a:r>
              <a:rPr b="1" lang="en-US" sz="4200"/>
              <a:t>d</a:t>
            </a:r>
            <a:r>
              <a:rPr b="1" lang="en-US" sz="4200"/>
              <a:t>ashboard tab</a:t>
            </a:r>
            <a:r>
              <a:rPr lang="en-US" sz="4200"/>
              <a:t> contains the list of all available sheets, and allow us to add multiple sheets on a dashboard.</a:t>
            </a:r>
            <a:endParaRPr sz="4200"/>
          </a:p>
          <a:p>
            <a:pPr indent="0" lvl="0" marL="0" rtl="0" algn="l">
              <a:lnSpc>
                <a:spcPct val="105000"/>
              </a:lnSpc>
              <a:spcBef>
                <a:spcPts val="0"/>
              </a:spcBef>
              <a:spcAft>
                <a:spcPts val="0"/>
              </a:spcAft>
              <a:buNone/>
            </a:pPr>
            <a:r>
              <a:t/>
            </a:r>
            <a:endParaRPr sz="4200"/>
          </a:p>
          <a:p>
            <a:pPr indent="-495300" lvl="0" marL="457200" rtl="0" algn="l">
              <a:lnSpc>
                <a:spcPct val="105000"/>
              </a:lnSpc>
              <a:spcBef>
                <a:spcPts val="0"/>
              </a:spcBef>
              <a:spcAft>
                <a:spcPts val="0"/>
              </a:spcAft>
              <a:buSzPts val="4200"/>
              <a:buChar char="●"/>
            </a:pPr>
            <a:r>
              <a:rPr lang="en-US" sz="4200"/>
              <a:t>It contains variety of objects such as text, web page, button, </a:t>
            </a:r>
            <a:r>
              <a:rPr lang="en-US" sz="4200"/>
              <a:t>extensions,</a:t>
            </a:r>
            <a:r>
              <a:rPr lang="en-US" sz="4200"/>
              <a:t> etc.</a:t>
            </a:r>
            <a:endParaRPr sz="4200"/>
          </a:p>
          <a:p>
            <a:pPr indent="0" lvl="0" marL="457200" rtl="0" algn="l">
              <a:lnSpc>
                <a:spcPct val="105000"/>
              </a:lnSpc>
              <a:spcBef>
                <a:spcPts val="0"/>
              </a:spcBef>
              <a:spcAft>
                <a:spcPts val="0"/>
              </a:spcAft>
              <a:buNone/>
            </a:pPr>
            <a:r>
              <a:t/>
            </a:r>
            <a:endParaRPr sz="4200"/>
          </a:p>
          <a:p>
            <a:pPr indent="-495300" lvl="0" marL="457200" rtl="0" algn="l">
              <a:lnSpc>
                <a:spcPct val="105000"/>
              </a:lnSpc>
              <a:spcBef>
                <a:spcPts val="0"/>
              </a:spcBef>
              <a:spcAft>
                <a:spcPts val="0"/>
              </a:spcAft>
              <a:buSzPts val="4200"/>
              <a:buChar char="●"/>
            </a:pPr>
            <a:r>
              <a:rPr lang="en-US" sz="4200"/>
              <a:t>These objects makes dashboards more interactive and dynamic.</a:t>
            </a:r>
            <a:endParaRPr sz="4200"/>
          </a:p>
        </p:txBody>
      </p:sp>
      <p:sp>
        <p:nvSpPr>
          <p:cNvPr id="350" name="Google Shape;350;p46"/>
          <p:cNvSpPr txBox="1"/>
          <p:nvPr>
            <p:ph type="title"/>
          </p:nvPr>
        </p:nvSpPr>
        <p:spPr>
          <a:xfrm>
            <a:off x="831198" y="1068660"/>
            <a:ext cx="22721700" cy="1527000"/>
          </a:xfrm>
          <a:prstGeom prst="rect">
            <a:avLst/>
          </a:prstGeom>
        </p:spPr>
        <p:txBody>
          <a:bodyPr anchorCtr="0" anchor="t" bIns="182850" lIns="182850" spcFirstLastPara="1" rIns="182850" wrap="square" tIns="182850">
            <a:normAutofit/>
          </a:bodyPr>
          <a:lstStyle/>
          <a:p>
            <a:pPr indent="0" lvl="0" marL="0" rtl="0" algn="l">
              <a:spcBef>
                <a:spcPts val="0"/>
              </a:spcBef>
              <a:spcAft>
                <a:spcPts val="0"/>
              </a:spcAft>
              <a:buNone/>
            </a:pPr>
            <a:r>
              <a:rPr lang="en-US"/>
              <a:t>Dashboard tab</a:t>
            </a:r>
            <a:endParaRPr/>
          </a:p>
        </p:txBody>
      </p:sp>
      <p:pic>
        <p:nvPicPr>
          <p:cNvPr id="351" name="Google Shape;351;p46"/>
          <p:cNvPicPr preferRelativeResize="0"/>
          <p:nvPr/>
        </p:nvPicPr>
        <p:blipFill>
          <a:blip r:embed="rId3">
            <a:alphaModFix/>
          </a:blip>
          <a:stretch>
            <a:fillRect/>
          </a:stretch>
        </p:blipFill>
        <p:spPr>
          <a:xfrm>
            <a:off x="13869025" y="2910675"/>
            <a:ext cx="9887950" cy="7894649"/>
          </a:xfrm>
          <a:prstGeom prst="rect">
            <a:avLst/>
          </a:prstGeom>
          <a:noFill/>
          <a:ln>
            <a:noFill/>
          </a:ln>
        </p:spPr>
      </p:pic>
      <p:pic>
        <p:nvPicPr>
          <p:cNvPr id="352" name="Google Shape;352;p46"/>
          <p:cNvPicPr preferRelativeResize="0"/>
          <p:nvPr/>
        </p:nvPicPr>
        <p:blipFill>
          <a:blip r:embed="rId4">
            <a:alphaModFix/>
          </a:blip>
          <a:stretch>
            <a:fillRect/>
          </a:stretch>
        </p:blipFill>
        <p:spPr>
          <a:xfrm>
            <a:off x="10167675" y="1753075"/>
            <a:ext cx="3548700" cy="110114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_Training layouts">
  <a:themeElements>
    <a:clrScheme name="Simple Light">
      <a:dk1>
        <a:srgbClr val="261144"/>
      </a:dk1>
      <a:lt1>
        <a:srgbClr val="FFFFFF"/>
      </a:lt1>
      <a:dk2>
        <a:srgbClr val="422B72"/>
      </a:dk2>
      <a:lt2>
        <a:srgbClr val="F4F4F4"/>
      </a:lt2>
      <a:accent1>
        <a:srgbClr val="FF350F"/>
      </a:accent1>
      <a:accent2>
        <a:srgbClr val="E02500"/>
      </a:accent2>
      <a:accent3>
        <a:srgbClr val="FFED3D"/>
      </a:accent3>
      <a:accent4>
        <a:srgbClr val="FFE9E5"/>
      </a:accent4>
      <a:accent5>
        <a:srgbClr val="845BA3"/>
      </a:accent5>
      <a:accent6>
        <a:srgbClr val="E2E2E2"/>
      </a:accent6>
      <a:hlink>
        <a:srgbClr val="FF350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